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20"/>
  </p:notesMasterIdLst>
  <p:sldIdLst>
    <p:sldId id="276" r:id="rId6"/>
    <p:sldId id="301" r:id="rId7"/>
    <p:sldId id="285" r:id="rId8"/>
    <p:sldId id="302" r:id="rId9"/>
    <p:sldId id="305" r:id="rId10"/>
    <p:sldId id="307" r:id="rId11"/>
    <p:sldId id="318" r:id="rId12"/>
    <p:sldId id="319" r:id="rId13"/>
    <p:sldId id="311" r:id="rId14"/>
    <p:sldId id="315" r:id="rId15"/>
    <p:sldId id="304" r:id="rId16"/>
    <p:sldId id="312" r:id="rId17"/>
    <p:sldId id="306" r:id="rId18"/>
    <p:sldId id="30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71AE4B-23FE-3920-4196-043BE2E14F01}" name="Grenier, Tara" initials="GT" userId="Grenier, Tara" providerId="None"/>
  <p188:author id="{A696A6AA-588B-6C8F-3C73-8D0415A21AEC}" name="Bruce, Dylan" initials="BD" userId="S::Dylan.Bruce@vermont.gov::d165b764-2668-468d-b823-335e78cbdb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5BCD"/>
    <a:srgbClr val="EEDE12"/>
    <a:srgbClr val="C7ECF1"/>
    <a:srgbClr val="9BAFB5"/>
    <a:srgbClr val="4A5356"/>
    <a:srgbClr val="F2F2F2"/>
    <a:srgbClr val="FFFFFF"/>
    <a:srgbClr val="CE92DA"/>
    <a:srgbClr val="F7D1B7"/>
    <a:srgbClr val="FFDF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85E144-7ED9-4ED5-9C45-35DAC27E7FEE}" v="80" dt="2023-11-20T18:55:00.671"/>
    <p1510:client id="{85D44844-3719-4F5E-BEC0-BA33AD7326B3}" v="23" dt="2023-11-20T18:00:46.472"/>
    <p1510:client id="{A6598745-F730-924F-237A-12CF4F92D58E}" v="5484" dt="2023-11-20T18:47:37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ce, Dylan" userId="d165b764-2668-468d-b823-335e78cbdb53" providerId="ADAL" clId="{85D44844-3719-4F5E-BEC0-BA33AD7326B3}"/>
    <pc:docChg chg="undo custSel addSld delSld modSld sldOrd">
      <pc:chgData name="Bruce, Dylan" userId="d165b764-2668-468d-b823-335e78cbdb53" providerId="ADAL" clId="{85D44844-3719-4F5E-BEC0-BA33AD7326B3}" dt="2023-11-21T17:05:09.040" v="5730" actId="404"/>
      <pc:docMkLst>
        <pc:docMk/>
      </pc:docMkLst>
      <pc:sldChg chg="del">
        <pc:chgData name="Bruce, Dylan" userId="d165b764-2668-468d-b823-335e78cbdb53" providerId="ADAL" clId="{85D44844-3719-4F5E-BEC0-BA33AD7326B3}" dt="2023-11-20T16:31:34.037" v="5326" actId="47"/>
        <pc:sldMkLst>
          <pc:docMk/>
          <pc:sldMk cId="2561001726" sldId="289"/>
        </pc:sldMkLst>
      </pc:sldChg>
      <pc:sldChg chg="del">
        <pc:chgData name="Bruce, Dylan" userId="d165b764-2668-468d-b823-335e78cbdb53" providerId="ADAL" clId="{85D44844-3719-4F5E-BEC0-BA33AD7326B3}" dt="2023-11-20T13:40:30.758" v="125" actId="47"/>
        <pc:sldMkLst>
          <pc:docMk/>
          <pc:sldMk cId="3352931536" sldId="290"/>
        </pc:sldMkLst>
      </pc:sldChg>
      <pc:sldChg chg="del">
        <pc:chgData name="Bruce, Dylan" userId="d165b764-2668-468d-b823-335e78cbdb53" providerId="ADAL" clId="{85D44844-3719-4F5E-BEC0-BA33AD7326B3}" dt="2023-11-20T13:45:11.122" v="290" actId="47"/>
        <pc:sldMkLst>
          <pc:docMk/>
          <pc:sldMk cId="1458494557" sldId="292"/>
        </pc:sldMkLst>
      </pc:sldChg>
      <pc:sldChg chg="del">
        <pc:chgData name="Bruce, Dylan" userId="d165b764-2668-468d-b823-335e78cbdb53" providerId="ADAL" clId="{85D44844-3719-4F5E-BEC0-BA33AD7326B3}" dt="2023-11-20T16:31:38.771" v="5328" actId="47"/>
        <pc:sldMkLst>
          <pc:docMk/>
          <pc:sldMk cId="175729812" sldId="293"/>
        </pc:sldMkLst>
      </pc:sldChg>
      <pc:sldChg chg="del">
        <pc:chgData name="Bruce, Dylan" userId="d165b764-2668-468d-b823-335e78cbdb53" providerId="ADAL" clId="{85D44844-3719-4F5E-BEC0-BA33AD7326B3}" dt="2023-11-20T16:31:36.036" v="5327" actId="47"/>
        <pc:sldMkLst>
          <pc:docMk/>
          <pc:sldMk cId="1228507350" sldId="294"/>
        </pc:sldMkLst>
      </pc:sldChg>
      <pc:sldChg chg="del">
        <pc:chgData name="Bruce, Dylan" userId="d165b764-2668-468d-b823-335e78cbdb53" providerId="ADAL" clId="{85D44844-3719-4F5E-BEC0-BA33AD7326B3}" dt="2023-11-20T13:45:22.107" v="291" actId="47"/>
        <pc:sldMkLst>
          <pc:docMk/>
          <pc:sldMk cId="1622386175" sldId="299"/>
        </pc:sldMkLst>
      </pc:sldChg>
      <pc:sldChg chg="modSp mod">
        <pc:chgData name="Bruce, Dylan" userId="d165b764-2668-468d-b823-335e78cbdb53" providerId="ADAL" clId="{85D44844-3719-4F5E-BEC0-BA33AD7326B3}" dt="2023-11-21T17:05:09.040" v="5730" actId="404"/>
        <pc:sldMkLst>
          <pc:docMk/>
          <pc:sldMk cId="875780894" sldId="300"/>
        </pc:sldMkLst>
        <pc:spChg chg="mod">
          <ac:chgData name="Bruce, Dylan" userId="d165b764-2668-468d-b823-335e78cbdb53" providerId="ADAL" clId="{85D44844-3719-4F5E-BEC0-BA33AD7326B3}" dt="2023-11-21T17:05:09.040" v="5730" actId="404"/>
          <ac:spMkLst>
            <pc:docMk/>
            <pc:sldMk cId="875780894" sldId="300"/>
            <ac:spMk id="3" creationId="{B687818E-415C-87A5-7976-D3E31D4672BD}"/>
          </ac:spMkLst>
        </pc:spChg>
      </pc:sldChg>
      <pc:sldChg chg="modSp mod">
        <pc:chgData name="Bruce, Dylan" userId="d165b764-2668-468d-b823-335e78cbdb53" providerId="ADAL" clId="{85D44844-3719-4F5E-BEC0-BA33AD7326B3}" dt="2023-11-20T13:42:47.608" v="289" actId="20577"/>
        <pc:sldMkLst>
          <pc:docMk/>
          <pc:sldMk cId="546808486" sldId="301"/>
        </pc:sldMkLst>
        <pc:spChg chg="mod">
          <ac:chgData name="Bruce, Dylan" userId="d165b764-2668-468d-b823-335e78cbdb53" providerId="ADAL" clId="{85D44844-3719-4F5E-BEC0-BA33AD7326B3}" dt="2023-11-20T13:42:47.608" v="289" actId="20577"/>
          <ac:spMkLst>
            <pc:docMk/>
            <pc:sldMk cId="546808486" sldId="301"/>
            <ac:spMk id="3" creationId="{EC61FCE8-CB3B-6BCE-3E09-C609DE7C3F90}"/>
          </ac:spMkLst>
        </pc:spChg>
      </pc:sldChg>
      <pc:sldChg chg="modSp add del mod">
        <pc:chgData name="Bruce, Dylan" userId="d165b764-2668-468d-b823-335e78cbdb53" providerId="ADAL" clId="{85D44844-3719-4F5E-BEC0-BA33AD7326B3}" dt="2023-11-20T14:08:17.028" v="301" actId="27636"/>
        <pc:sldMkLst>
          <pc:docMk/>
          <pc:sldMk cId="1838253950" sldId="302"/>
        </pc:sldMkLst>
        <pc:spChg chg="mod">
          <ac:chgData name="Bruce, Dylan" userId="d165b764-2668-468d-b823-335e78cbdb53" providerId="ADAL" clId="{85D44844-3719-4F5E-BEC0-BA33AD7326B3}" dt="2023-11-20T14:08:17.027" v="300" actId="27636"/>
          <ac:spMkLst>
            <pc:docMk/>
            <pc:sldMk cId="1838253950" sldId="302"/>
            <ac:spMk id="3" creationId="{04C9C5DE-7E00-2258-DCF4-A11CB3AA9042}"/>
          </ac:spMkLst>
        </pc:spChg>
        <pc:spChg chg="mod">
          <ac:chgData name="Bruce, Dylan" userId="d165b764-2668-468d-b823-335e78cbdb53" providerId="ADAL" clId="{85D44844-3719-4F5E-BEC0-BA33AD7326B3}" dt="2023-11-20T14:08:17.028" v="301" actId="27636"/>
          <ac:spMkLst>
            <pc:docMk/>
            <pc:sldMk cId="1838253950" sldId="302"/>
            <ac:spMk id="4" creationId="{A005BE11-9F3C-A9B6-F318-9B3A60743DF8}"/>
          </ac:spMkLst>
        </pc:spChg>
      </pc:sldChg>
      <pc:sldChg chg="delSp modSp new mod">
        <pc:chgData name="Bruce, Dylan" userId="d165b764-2668-468d-b823-335e78cbdb53" providerId="ADAL" clId="{85D44844-3719-4F5E-BEC0-BA33AD7326B3}" dt="2023-11-20T15:42:37.704" v="3358" actId="20577"/>
        <pc:sldMkLst>
          <pc:docMk/>
          <pc:sldMk cId="4193608543" sldId="303"/>
        </pc:sldMkLst>
        <pc:spChg chg="mod">
          <ac:chgData name="Bruce, Dylan" userId="d165b764-2668-468d-b823-335e78cbdb53" providerId="ADAL" clId="{85D44844-3719-4F5E-BEC0-BA33AD7326B3}" dt="2023-11-20T15:42:37.704" v="3358" actId="20577"/>
          <ac:spMkLst>
            <pc:docMk/>
            <pc:sldMk cId="4193608543" sldId="303"/>
            <ac:spMk id="2" creationId="{C6F2702E-EFD8-02CE-B0EB-ABC5870E5238}"/>
          </ac:spMkLst>
        </pc:spChg>
        <pc:spChg chg="mod">
          <ac:chgData name="Bruce, Dylan" userId="d165b764-2668-468d-b823-335e78cbdb53" providerId="ADAL" clId="{85D44844-3719-4F5E-BEC0-BA33AD7326B3}" dt="2023-11-20T15:28:17.652" v="2728" actId="20577"/>
          <ac:spMkLst>
            <pc:docMk/>
            <pc:sldMk cId="4193608543" sldId="303"/>
            <ac:spMk id="3" creationId="{28AE230A-5489-BCA0-4F9D-EE0950A04A30}"/>
          </ac:spMkLst>
        </pc:spChg>
        <pc:spChg chg="del">
          <ac:chgData name="Bruce, Dylan" userId="d165b764-2668-468d-b823-335e78cbdb53" providerId="ADAL" clId="{85D44844-3719-4F5E-BEC0-BA33AD7326B3}" dt="2023-11-20T14:36:11.259" v="351" actId="478"/>
          <ac:spMkLst>
            <pc:docMk/>
            <pc:sldMk cId="4193608543" sldId="303"/>
            <ac:spMk id="4" creationId="{45C5B8B2-4D41-5FA6-85B4-8F69173DF4B7}"/>
          </ac:spMkLst>
        </pc:spChg>
      </pc:sldChg>
      <pc:sldChg chg="new del">
        <pc:chgData name="Bruce, Dylan" userId="d165b764-2668-468d-b823-335e78cbdb53" providerId="ADAL" clId="{85D44844-3719-4F5E-BEC0-BA33AD7326B3}" dt="2023-11-20T15:21:53.496" v="1938" actId="680"/>
        <pc:sldMkLst>
          <pc:docMk/>
          <pc:sldMk cId="413022624" sldId="304"/>
        </pc:sldMkLst>
      </pc:sldChg>
      <pc:sldChg chg="modSp add mod">
        <pc:chgData name="Bruce, Dylan" userId="d165b764-2668-468d-b823-335e78cbdb53" providerId="ADAL" clId="{85D44844-3719-4F5E-BEC0-BA33AD7326B3}" dt="2023-11-20T16:27:27.740" v="5008" actId="27636"/>
        <pc:sldMkLst>
          <pc:docMk/>
          <pc:sldMk cId="3176107643" sldId="304"/>
        </pc:sldMkLst>
        <pc:spChg chg="mod">
          <ac:chgData name="Bruce, Dylan" userId="d165b764-2668-468d-b823-335e78cbdb53" providerId="ADAL" clId="{85D44844-3719-4F5E-BEC0-BA33AD7326B3}" dt="2023-11-20T15:42:42.228" v="3366" actId="20577"/>
          <ac:spMkLst>
            <pc:docMk/>
            <pc:sldMk cId="3176107643" sldId="304"/>
            <ac:spMk id="2" creationId="{C6F2702E-EFD8-02CE-B0EB-ABC5870E5238}"/>
          </ac:spMkLst>
        </pc:spChg>
        <pc:spChg chg="mod">
          <ac:chgData name="Bruce, Dylan" userId="d165b764-2668-468d-b823-335e78cbdb53" providerId="ADAL" clId="{85D44844-3719-4F5E-BEC0-BA33AD7326B3}" dt="2023-11-20T16:27:27.740" v="5008" actId="27636"/>
          <ac:spMkLst>
            <pc:docMk/>
            <pc:sldMk cId="3176107643" sldId="304"/>
            <ac:spMk id="3" creationId="{28AE230A-5489-BCA0-4F9D-EE0950A04A30}"/>
          </ac:spMkLst>
        </pc:spChg>
      </pc:sldChg>
      <pc:sldChg chg="modSp add mod ord">
        <pc:chgData name="Bruce, Dylan" userId="d165b764-2668-468d-b823-335e78cbdb53" providerId="ADAL" clId="{85D44844-3719-4F5E-BEC0-BA33AD7326B3}" dt="2023-11-20T16:31:24.464" v="5325" actId="20577"/>
        <pc:sldMkLst>
          <pc:docMk/>
          <pc:sldMk cId="3037716187" sldId="305"/>
        </pc:sldMkLst>
        <pc:spChg chg="mod">
          <ac:chgData name="Bruce, Dylan" userId="d165b764-2668-468d-b823-335e78cbdb53" providerId="ADAL" clId="{85D44844-3719-4F5E-BEC0-BA33AD7326B3}" dt="2023-11-20T15:42:46.900" v="3374" actId="20577"/>
          <ac:spMkLst>
            <pc:docMk/>
            <pc:sldMk cId="3037716187" sldId="305"/>
            <ac:spMk id="2" creationId="{C6F2702E-EFD8-02CE-B0EB-ABC5870E5238}"/>
          </ac:spMkLst>
        </pc:spChg>
        <pc:spChg chg="mod">
          <ac:chgData name="Bruce, Dylan" userId="d165b764-2668-468d-b823-335e78cbdb53" providerId="ADAL" clId="{85D44844-3719-4F5E-BEC0-BA33AD7326B3}" dt="2023-11-20T16:31:24.464" v="5325" actId="20577"/>
          <ac:spMkLst>
            <pc:docMk/>
            <pc:sldMk cId="3037716187" sldId="305"/>
            <ac:spMk id="3" creationId="{28AE230A-5489-BCA0-4F9D-EE0950A04A30}"/>
          </ac:spMkLst>
        </pc:spChg>
      </pc:sldChg>
      <pc:sldChg chg="modSp add mod">
        <pc:chgData name="Bruce, Dylan" userId="d165b764-2668-468d-b823-335e78cbdb53" providerId="ADAL" clId="{85D44844-3719-4F5E-BEC0-BA33AD7326B3}" dt="2023-11-20T16:34:20.569" v="5680" actId="14100"/>
        <pc:sldMkLst>
          <pc:docMk/>
          <pc:sldMk cId="1599134286" sldId="306"/>
        </pc:sldMkLst>
        <pc:spChg chg="mod">
          <ac:chgData name="Bruce, Dylan" userId="d165b764-2668-468d-b823-335e78cbdb53" providerId="ADAL" clId="{85D44844-3719-4F5E-BEC0-BA33AD7326B3}" dt="2023-11-20T16:32:01.377" v="5361" actId="20577"/>
          <ac:spMkLst>
            <pc:docMk/>
            <pc:sldMk cId="1599134286" sldId="306"/>
            <ac:spMk id="2" creationId="{C6F2702E-EFD8-02CE-B0EB-ABC5870E5238}"/>
          </ac:spMkLst>
        </pc:spChg>
        <pc:spChg chg="mod">
          <ac:chgData name="Bruce, Dylan" userId="d165b764-2668-468d-b823-335e78cbdb53" providerId="ADAL" clId="{85D44844-3719-4F5E-BEC0-BA33AD7326B3}" dt="2023-11-20T16:34:20.569" v="5680" actId="14100"/>
          <ac:spMkLst>
            <pc:docMk/>
            <pc:sldMk cId="1599134286" sldId="306"/>
            <ac:spMk id="3" creationId="{28AE230A-5489-BCA0-4F9D-EE0950A04A30}"/>
          </ac:spMkLst>
        </pc:spChg>
      </pc:sldChg>
      <pc:sldChg chg="del">
        <pc:chgData name="Bruce, Dylan" userId="d165b764-2668-468d-b823-335e78cbdb53" providerId="ADAL" clId="{85D44844-3719-4F5E-BEC0-BA33AD7326B3}" dt="2023-11-20T18:00:37.653" v="5683" actId="47"/>
        <pc:sldMkLst>
          <pc:docMk/>
          <pc:sldMk cId="3455504758" sldId="308"/>
        </pc:sldMkLst>
      </pc:sldChg>
      <pc:sldChg chg="add del">
        <pc:chgData name="Bruce, Dylan" userId="d165b764-2668-468d-b823-335e78cbdb53" providerId="ADAL" clId="{85D44844-3719-4F5E-BEC0-BA33AD7326B3}" dt="2023-11-20T18:00:44.480" v="5684" actId="47"/>
        <pc:sldMkLst>
          <pc:docMk/>
          <pc:sldMk cId="1990510070" sldId="309"/>
        </pc:sldMkLst>
      </pc:sldChg>
    </pc:docChg>
  </pc:docChgLst>
  <pc:docChgLst>
    <pc:chgData name="Layman, Lauren" userId="S::lauren.layman@vermont.gov::96954bed-674b-4869-822e-a2d385aef004" providerId="AD" clId="Web-{A6598745-F730-924F-237A-12CF4F92D58E}"/>
    <pc:docChg chg="addSld delSld modSld sldOrd">
      <pc:chgData name="Layman, Lauren" userId="S::lauren.layman@vermont.gov::96954bed-674b-4869-822e-a2d385aef004" providerId="AD" clId="Web-{A6598745-F730-924F-237A-12CF4F92D58E}" dt="2023-11-20T18:47:37.224" v="5481"/>
      <pc:docMkLst>
        <pc:docMk/>
      </pc:docMkLst>
      <pc:sldChg chg="del">
        <pc:chgData name="Layman, Lauren" userId="S::lauren.layman@vermont.gov::96954bed-674b-4869-822e-a2d385aef004" providerId="AD" clId="Web-{A6598745-F730-924F-237A-12CF4F92D58E}" dt="2023-11-20T16:53:48.433" v="149"/>
        <pc:sldMkLst>
          <pc:docMk/>
          <pc:sldMk cId="2809614175" sldId="259"/>
        </pc:sldMkLst>
      </pc:sldChg>
      <pc:sldChg chg="addSp delSp modSp">
        <pc:chgData name="Layman, Lauren" userId="S::lauren.layman@vermont.gov::96954bed-674b-4869-822e-a2d385aef004" providerId="AD" clId="Web-{A6598745-F730-924F-237A-12CF4F92D58E}" dt="2023-11-20T16:57:21.107" v="184" actId="20577"/>
        <pc:sldMkLst>
          <pc:docMk/>
          <pc:sldMk cId="3778337684" sldId="285"/>
        </pc:sldMkLst>
        <pc:spChg chg="add del">
          <ac:chgData name="Layman, Lauren" userId="S::lauren.layman@vermont.gov::96954bed-674b-4869-822e-a2d385aef004" providerId="AD" clId="Web-{A6598745-F730-924F-237A-12CF4F92D58E}" dt="2023-11-20T16:56:01.497" v="151"/>
          <ac:spMkLst>
            <pc:docMk/>
            <pc:sldMk cId="3778337684" sldId="285"/>
            <ac:spMk id="15" creationId="{3EAC36A0-A12F-02BF-0426-5E2C420A410C}"/>
          </ac:spMkLst>
        </pc:spChg>
        <pc:spChg chg="add mod">
          <ac:chgData name="Layman, Lauren" userId="S::lauren.layman@vermont.gov::96954bed-674b-4869-822e-a2d385aef004" providerId="AD" clId="Web-{A6598745-F730-924F-237A-12CF4F92D58E}" dt="2023-11-20T16:56:14.310" v="153" actId="1076"/>
          <ac:spMkLst>
            <pc:docMk/>
            <pc:sldMk cId="3778337684" sldId="285"/>
            <ac:spMk id="16" creationId="{B3F46EF6-3CA4-15C1-0ACC-C9CCA5209917}"/>
          </ac:spMkLst>
        </pc:spChg>
        <pc:spChg chg="add mod">
          <ac:chgData name="Layman, Lauren" userId="S::lauren.layman@vermont.gov::96954bed-674b-4869-822e-a2d385aef004" providerId="AD" clId="Web-{A6598745-F730-924F-237A-12CF4F92D58E}" dt="2023-11-20T16:57:21.107" v="184" actId="20577"/>
          <ac:spMkLst>
            <pc:docMk/>
            <pc:sldMk cId="3778337684" sldId="285"/>
            <ac:spMk id="17" creationId="{D4D423A1-D2D6-E384-4B7E-C3E0D137CE02}"/>
          </ac:spMkLst>
        </pc:spChg>
      </pc:sldChg>
      <pc:sldChg chg="addSp modSp">
        <pc:chgData name="Layman, Lauren" userId="S::lauren.layman@vermont.gov::96954bed-674b-4869-822e-a2d385aef004" providerId="AD" clId="Web-{A6598745-F730-924F-237A-12CF4F92D58E}" dt="2023-11-20T18:34:45.902" v="4519" actId="20577"/>
        <pc:sldMkLst>
          <pc:docMk/>
          <pc:sldMk cId="875780894" sldId="300"/>
        </pc:sldMkLst>
        <pc:spChg chg="mod">
          <ac:chgData name="Layman, Lauren" userId="S::lauren.layman@vermont.gov::96954bed-674b-4869-822e-a2d385aef004" providerId="AD" clId="Web-{A6598745-F730-924F-237A-12CF4F92D58E}" dt="2023-11-20T18:00:27.535" v="2798" actId="20577"/>
          <ac:spMkLst>
            <pc:docMk/>
            <pc:sldMk cId="875780894" sldId="300"/>
            <ac:spMk id="2" creationId="{4AF0F8FF-5B6B-DB60-B632-8E1E1B8568A1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33:34.636" v="4364" actId="20577"/>
          <ac:spMkLst>
            <pc:docMk/>
            <pc:sldMk cId="875780894" sldId="300"/>
            <ac:spMk id="3" creationId="{B687818E-415C-87A5-7976-D3E31D4672BD}"/>
          </ac:spMkLst>
        </pc:spChg>
        <pc:spChg chg="add mod">
          <ac:chgData name="Layman, Lauren" userId="S::lauren.layman@vermont.gov::96954bed-674b-4869-822e-a2d385aef004" providerId="AD" clId="Web-{A6598745-F730-924F-237A-12CF4F92D58E}" dt="2023-11-20T18:34:45.902" v="4519" actId="20577"/>
          <ac:spMkLst>
            <pc:docMk/>
            <pc:sldMk cId="875780894" sldId="300"/>
            <ac:spMk id="4" creationId="{FD9EE3A7-A7DF-AA47-DE8F-B02F50A8950D}"/>
          </ac:spMkLst>
        </pc:spChg>
      </pc:sldChg>
      <pc:sldChg chg="addSp modSp">
        <pc:chgData name="Layman, Lauren" userId="S::lauren.layman@vermont.gov::96954bed-674b-4869-822e-a2d385aef004" providerId="AD" clId="Web-{A6598745-F730-924F-237A-12CF4F92D58E}" dt="2023-11-20T16:53:18.229" v="148" actId="20577"/>
        <pc:sldMkLst>
          <pc:docMk/>
          <pc:sldMk cId="546808486" sldId="301"/>
        </pc:sldMkLst>
        <pc:spChg chg="mod">
          <ac:chgData name="Layman, Lauren" userId="S::lauren.layman@vermont.gov::96954bed-674b-4869-822e-a2d385aef004" providerId="AD" clId="Web-{A6598745-F730-924F-237A-12CF4F92D58E}" dt="2023-11-20T16:53:18.229" v="148" actId="20577"/>
          <ac:spMkLst>
            <pc:docMk/>
            <pc:sldMk cId="546808486" sldId="301"/>
            <ac:spMk id="3" creationId="{EC61FCE8-CB3B-6BCE-3E09-C609DE7C3F90}"/>
          </ac:spMkLst>
        </pc:spChg>
        <pc:spChg chg="add mod">
          <ac:chgData name="Layman, Lauren" userId="S::lauren.layman@vermont.gov::96954bed-674b-4869-822e-a2d385aef004" providerId="AD" clId="Web-{A6598745-F730-924F-237A-12CF4F92D58E}" dt="2023-11-20T16:53:03.245" v="144" actId="20577"/>
          <ac:spMkLst>
            <pc:docMk/>
            <pc:sldMk cId="546808486" sldId="301"/>
            <ac:spMk id="4" creationId="{B0A3F481-24A2-7284-C70F-73F219BC0FB4}"/>
          </ac:spMkLst>
        </pc:spChg>
      </pc:sldChg>
      <pc:sldChg chg="addSp delSp modSp">
        <pc:chgData name="Layman, Lauren" userId="S::lauren.layman@vermont.gov::96954bed-674b-4869-822e-a2d385aef004" providerId="AD" clId="Web-{A6598745-F730-924F-237A-12CF4F92D58E}" dt="2023-11-20T17:21:40.299" v="2117"/>
        <pc:sldMkLst>
          <pc:docMk/>
          <pc:sldMk cId="1838253950" sldId="302"/>
        </pc:sldMkLst>
        <pc:spChg chg="mod">
          <ac:chgData name="Layman, Lauren" userId="S::lauren.layman@vermont.gov::96954bed-674b-4869-822e-a2d385aef004" providerId="AD" clId="Web-{A6598745-F730-924F-237A-12CF4F92D58E}" dt="2023-11-20T16:57:36.670" v="185" actId="1076"/>
          <ac:spMkLst>
            <pc:docMk/>
            <pc:sldMk cId="1838253950" sldId="302"/>
            <ac:spMk id="2" creationId="{8A694D52-84F2-31F2-8AF7-1CB7917A9104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7:21:03.689" v="2114" actId="20577"/>
          <ac:spMkLst>
            <pc:docMk/>
            <pc:sldMk cId="1838253950" sldId="302"/>
            <ac:spMk id="3" creationId="{04C9C5DE-7E00-2258-DCF4-A11CB3AA9042}"/>
          </ac:spMkLst>
        </pc:spChg>
        <pc:spChg chg="del mod">
          <ac:chgData name="Layman, Lauren" userId="S::lauren.layman@vermont.gov::96954bed-674b-4869-822e-a2d385aef004" providerId="AD" clId="Web-{A6598745-F730-924F-237A-12CF4F92D58E}" dt="2023-11-20T17:03:42.753" v="516"/>
          <ac:spMkLst>
            <pc:docMk/>
            <pc:sldMk cId="1838253950" sldId="302"/>
            <ac:spMk id="4" creationId="{A005BE11-9F3C-A9B6-F318-9B3A60743DF8}"/>
          </ac:spMkLst>
        </pc:spChg>
        <pc:spChg chg="add mod">
          <ac:chgData name="Layman, Lauren" userId="S::lauren.layman@vermont.gov::96954bed-674b-4869-822e-a2d385aef004" providerId="AD" clId="Web-{A6598745-F730-924F-237A-12CF4F92D58E}" dt="2023-11-20T17:21:40.299" v="2117"/>
          <ac:spMkLst>
            <pc:docMk/>
            <pc:sldMk cId="1838253950" sldId="302"/>
            <ac:spMk id="6" creationId="{4A592850-797B-9543-10F0-68E3B89DC6A1}"/>
          </ac:spMkLst>
        </pc:spChg>
      </pc:sldChg>
      <pc:sldChg chg="modSp">
        <pc:chgData name="Layman, Lauren" userId="S::lauren.layman@vermont.gov::96954bed-674b-4869-822e-a2d385aef004" providerId="AD" clId="Web-{A6598745-F730-924F-237A-12CF4F92D58E}" dt="2023-11-20T18:47:34.567" v="5480" actId="20577"/>
        <pc:sldMkLst>
          <pc:docMk/>
          <pc:sldMk cId="4193608543" sldId="303"/>
        </pc:sldMkLst>
        <pc:spChg chg="mod">
          <ac:chgData name="Layman, Lauren" userId="S::lauren.layman@vermont.gov::96954bed-674b-4869-822e-a2d385aef004" providerId="AD" clId="Web-{A6598745-F730-924F-237A-12CF4F92D58E}" dt="2023-11-20T18:47:34.567" v="5480" actId="20577"/>
          <ac:spMkLst>
            <pc:docMk/>
            <pc:sldMk cId="4193608543" sldId="303"/>
            <ac:spMk id="3" creationId="{28AE230A-5489-BCA0-4F9D-EE0950A04A30}"/>
          </ac:spMkLst>
        </pc:spChg>
      </pc:sldChg>
      <pc:sldChg chg="modSp">
        <pc:chgData name="Layman, Lauren" userId="S::lauren.layman@vermont.gov::96954bed-674b-4869-822e-a2d385aef004" providerId="AD" clId="Web-{A6598745-F730-924F-237A-12CF4F92D58E}" dt="2023-11-20T18:32:03.119" v="4259" actId="20577"/>
        <pc:sldMkLst>
          <pc:docMk/>
          <pc:sldMk cId="3176107643" sldId="304"/>
        </pc:sldMkLst>
        <pc:spChg chg="mod">
          <ac:chgData name="Layman, Lauren" userId="S::lauren.layman@vermont.gov::96954bed-674b-4869-822e-a2d385aef004" providerId="AD" clId="Web-{A6598745-F730-924F-237A-12CF4F92D58E}" dt="2023-11-20T18:32:03.119" v="4259" actId="20577"/>
          <ac:spMkLst>
            <pc:docMk/>
            <pc:sldMk cId="3176107643" sldId="304"/>
            <ac:spMk id="3" creationId="{28AE230A-5489-BCA0-4F9D-EE0950A04A30}"/>
          </ac:spMkLst>
        </pc:spChg>
      </pc:sldChg>
      <pc:sldChg chg="modSp ord">
        <pc:chgData name="Layman, Lauren" userId="S::lauren.layman@vermont.gov::96954bed-674b-4869-822e-a2d385aef004" providerId="AD" clId="Web-{A6598745-F730-924F-237A-12CF4F92D58E}" dt="2023-11-20T17:55:22" v="2726"/>
        <pc:sldMkLst>
          <pc:docMk/>
          <pc:sldMk cId="3037716187" sldId="305"/>
        </pc:sldMkLst>
        <pc:spChg chg="mod">
          <ac:chgData name="Layman, Lauren" userId="S::lauren.layman@vermont.gov::96954bed-674b-4869-822e-a2d385aef004" providerId="AD" clId="Web-{A6598745-F730-924F-237A-12CF4F92D58E}" dt="2023-11-20T17:54:15.937" v="2699" actId="20577"/>
          <ac:spMkLst>
            <pc:docMk/>
            <pc:sldMk cId="3037716187" sldId="305"/>
            <ac:spMk id="3" creationId="{28AE230A-5489-BCA0-4F9D-EE0950A04A30}"/>
          </ac:spMkLst>
        </pc:spChg>
      </pc:sldChg>
      <pc:sldChg chg="modSp">
        <pc:chgData name="Layman, Lauren" userId="S::lauren.layman@vermont.gov::96954bed-674b-4869-822e-a2d385aef004" providerId="AD" clId="Web-{A6598745-F730-924F-237A-12CF4F92D58E}" dt="2023-11-20T18:34:14.449" v="4486" actId="14100"/>
        <pc:sldMkLst>
          <pc:docMk/>
          <pc:sldMk cId="1599134286" sldId="306"/>
        </pc:sldMkLst>
        <pc:spChg chg="mod">
          <ac:chgData name="Layman, Lauren" userId="S::lauren.layman@vermont.gov::96954bed-674b-4869-822e-a2d385aef004" providerId="AD" clId="Web-{A6598745-F730-924F-237A-12CF4F92D58E}" dt="2023-11-20T18:34:14.449" v="4486" actId="14100"/>
          <ac:spMkLst>
            <pc:docMk/>
            <pc:sldMk cId="1599134286" sldId="306"/>
            <ac:spMk id="3" creationId="{28AE230A-5489-BCA0-4F9D-EE0950A04A30}"/>
          </ac:spMkLst>
        </pc:spChg>
      </pc:sldChg>
      <pc:sldChg chg="modSp new">
        <pc:chgData name="Layman, Lauren" userId="S::lauren.layman@vermont.gov::96954bed-674b-4869-822e-a2d385aef004" providerId="AD" clId="Web-{A6598745-F730-924F-237A-12CF4F92D58E}" dt="2023-11-20T17:55:11.969" v="2725" actId="20577"/>
        <pc:sldMkLst>
          <pc:docMk/>
          <pc:sldMk cId="1410681170" sldId="307"/>
        </pc:sldMkLst>
        <pc:spChg chg="mod">
          <ac:chgData name="Layman, Lauren" userId="S::lauren.layman@vermont.gov::96954bed-674b-4869-822e-a2d385aef004" providerId="AD" clId="Web-{A6598745-F730-924F-237A-12CF4F92D58E}" dt="2023-11-20T17:54:51.312" v="2701"/>
          <ac:spMkLst>
            <pc:docMk/>
            <pc:sldMk cId="1410681170" sldId="307"/>
            <ac:spMk id="2" creationId="{47E9CD8D-5E4D-071D-39D2-B283692B947A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7:55:11.969" v="2725" actId="20577"/>
          <ac:spMkLst>
            <pc:docMk/>
            <pc:sldMk cId="1410681170" sldId="307"/>
            <ac:spMk id="3" creationId="{ACB35B3D-9C3E-8EEA-CEF2-72BAC9AF9FE3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7:55:04.735" v="2707" actId="20577"/>
          <ac:spMkLst>
            <pc:docMk/>
            <pc:sldMk cId="1410681170" sldId="307"/>
            <ac:spMk id="4" creationId="{506B4577-6B85-3CE3-8B1D-0973D2F6058A}"/>
          </ac:spMkLst>
        </pc:spChg>
      </pc:sldChg>
      <pc:sldChg chg="modSp new ord">
        <pc:chgData name="Layman, Lauren" userId="S::lauren.layman@vermont.gov::96954bed-674b-4869-822e-a2d385aef004" providerId="AD" clId="Web-{A6598745-F730-924F-237A-12CF4F92D58E}" dt="2023-11-20T17:59:22.284" v="2785" actId="20577"/>
        <pc:sldMkLst>
          <pc:docMk/>
          <pc:sldMk cId="3455504758" sldId="308"/>
        </pc:sldMkLst>
        <pc:spChg chg="mod">
          <ac:chgData name="Layman, Lauren" userId="S::lauren.layman@vermont.gov::96954bed-674b-4869-822e-a2d385aef004" providerId="AD" clId="Web-{A6598745-F730-924F-237A-12CF4F92D58E}" dt="2023-11-20T17:59:22.284" v="2785" actId="20577"/>
          <ac:spMkLst>
            <pc:docMk/>
            <pc:sldMk cId="3455504758" sldId="308"/>
            <ac:spMk id="2" creationId="{51F2FECB-68C1-7899-470C-87588691A066}"/>
          </ac:spMkLst>
        </pc:spChg>
      </pc:sldChg>
      <pc:sldChg chg="modSp new ord">
        <pc:chgData name="Layman, Lauren" userId="S::lauren.layman@vermont.gov::96954bed-674b-4869-822e-a2d385aef004" providerId="AD" clId="Web-{A6598745-F730-924F-237A-12CF4F92D58E}" dt="2023-11-20T17:58:57.800" v="2759" actId="20577"/>
        <pc:sldMkLst>
          <pc:docMk/>
          <pc:sldMk cId="1990510070" sldId="309"/>
        </pc:sldMkLst>
        <pc:spChg chg="mod">
          <ac:chgData name="Layman, Lauren" userId="S::lauren.layman@vermont.gov::96954bed-674b-4869-822e-a2d385aef004" providerId="AD" clId="Web-{A6598745-F730-924F-237A-12CF4F92D58E}" dt="2023-11-20T17:58:57.800" v="2759" actId="20577"/>
          <ac:spMkLst>
            <pc:docMk/>
            <pc:sldMk cId="1990510070" sldId="309"/>
            <ac:spMk id="2" creationId="{0403C9EE-142D-2CE8-3DE3-D71B91CDA87B}"/>
          </ac:spMkLst>
        </pc:spChg>
      </pc:sldChg>
      <pc:sldChg chg="new del">
        <pc:chgData name="Layman, Lauren" userId="S::lauren.layman@vermont.gov::96954bed-674b-4869-822e-a2d385aef004" providerId="AD" clId="Web-{A6598745-F730-924F-237A-12CF4F92D58E}" dt="2023-11-20T17:59:49.472" v="2786"/>
        <pc:sldMkLst>
          <pc:docMk/>
          <pc:sldMk cId="2900288477" sldId="310"/>
        </pc:sldMkLst>
      </pc:sldChg>
      <pc:sldChg chg="modSp new ord">
        <pc:chgData name="Layman, Lauren" userId="S::lauren.layman@vermont.gov::96954bed-674b-4869-822e-a2d385aef004" providerId="AD" clId="Web-{A6598745-F730-924F-237A-12CF4F92D58E}" dt="2023-11-20T17:59:15.441" v="2778" actId="20577"/>
        <pc:sldMkLst>
          <pc:docMk/>
          <pc:sldMk cId="1375675171" sldId="311"/>
        </pc:sldMkLst>
        <pc:spChg chg="mod">
          <ac:chgData name="Layman, Lauren" userId="S::lauren.layman@vermont.gov::96954bed-674b-4869-822e-a2d385aef004" providerId="AD" clId="Web-{A6598745-F730-924F-237A-12CF4F92D58E}" dt="2023-11-20T17:59:07.769" v="2766" actId="20577"/>
          <ac:spMkLst>
            <pc:docMk/>
            <pc:sldMk cId="1375675171" sldId="311"/>
            <ac:spMk id="2" creationId="{DCD01DDF-1C6F-FE74-8E97-4B9E57FEB643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7:59:12.269" v="2771" actId="20577"/>
          <ac:spMkLst>
            <pc:docMk/>
            <pc:sldMk cId="1375675171" sldId="311"/>
            <ac:spMk id="3" creationId="{8F56DFE6-1C04-4402-97C7-5E4FA0B888A4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7:59:15.441" v="2778" actId="20577"/>
          <ac:spMkLst>
            <pc:docMk/>
            <pc:sldMk cId="1375675171" sldId="311"/>
            <ac:spMk id="4" creationId="{D88CA38F-4283-2080-C5F9-86DD65F0F48B}"/>
          </ac:spMkLst>
        </pc:spChg>
      </pc:sldChg>
      <pc:sldChg chg="modSp new ord">
        <pc:chgData name="Layman, Lauren" userId="S::lauren.layman@vermont.gov::96954bed-674b-4869-822e-a2d385aef004" providerId="AD" clId="Web-{A6598745-F730-924F-237A-12CF4F92D58E}" dt="2023-11-20T18:32:38.745" v="4349" actId="20577"/>
        <pc:sldMkLst>
          <pc:docMk/>
          <pc:sldMk cId="1624018637" sldId="312"/>
        </pc:sldMkLst>
        <pc:spChg chg="mod">
          <ac:chgData name="Layman, Lauren" userId="S::lauren.layman@vermont.gov::96954bed-674b-4869-822e-a2d385aef004" providerId="AD" clId="Web-{A6598745-F730-924F-237A-12CF4F92D58E}" dt="2023-11-20T17:57:37.518" v="2742" actId="20577"/>
          <ac:spMkLst>
            <pc:docMk/>
            <pc:sldMk cId="1624018637" sldId="312"/>
            <ac:spMk id="2" creationId="{B037FDED-0AED-D135-06EE-47857B51A46B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7:58:38.018" v="2750" actId="20577"/>
          <ac:spMkLst>
            <pc:docMk/>
            <pc:sldMk cId="1624018637" sldId="312"/>
            <ac:spMk id="3" creationId="{664C61FB-70C7-E5D1-3FFC-DAA44613A43F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32:38.745" v="4349" actId="20577"/>
          <ac:spMkLst>
            <pc:docMk/>
            <pc:sldMk cId="1624018637" sldId="312"/>
            <ac:spMk id="4" creationId="{A6529D05-FAC7-E66E-C1B7-200FD65902BF}"/>
          </ac:spMkLst>
        </pc:spChg>
      </pc:sldChg>
      <pc:sldChg chg="modSp del">
        <pc:chgData name="Layman, Lauren" userId="S::lauren.layman@vermont.gov::96954bed-674b-4869-822e-a2d385aef004" providerId="AD" clId="Web-{A6598745-F730-924F-237A-12CF4F92D58E}" dt="2023-11-20T18:25:33.880" v="3658"/>
        <pc:sldMkLst>
          <pc:docMk/>
          <pc:sldMk cId="3716127183" sldId="313"/>
        </pc:sldMkLst>
        <pc:spChg chg="mod">
          <ac:chgData name="Layman, Lauren" userId="S::lauren.layman@vermont.gov::96954bed-674b-4869-822e-a2d385aef004" providerId="AD" clId="Web-{A6598745-F730-924F-237A-12CF4F92D58E}" dt="2023-11-20T18:15:10.217" v="2971" actId="20577"/>
          <ac:spMkLst>
            <pc:docMk/>
            <pc:sldMk cId="3716127183" sldId="313"/>
            <ac:spMk id="2" creationId="{8A694D52-84F2-31F2-8AF7-1CB7917A9104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15:21.061" v="2975" actId="20577"/>
          <ac:spMkLst>
            <pc:docMk/>
            <pc:sldMk cId="3716127183" sldId="313"/>
            <ac:spMk id="3" creationId="{04C9C5DE-7E00-2258-DCF4-A11CB3AA9042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15:21.061" v="2975" actId="20577"/>
          <ac:spMkLst>
            <pc:docMk/>
            <pc:sldMk cId="3716127183" sldId="313"/>
            <ac:spMk id="4" creationId="{A005BE11-9F3C-A9B6-F318-9B3A60743DF8}"/>
          </ac:spMkLst>
        </pc:spChg>
      </pc:sldChg>
      <pc:sldChg chg="modSp del">
        <pc:chgData name="Layman, Lauren" userId="S::lauren.layman@vermont.gov::96954bed-674b-4869-822e-a2d385aef004" providerId="AD" clId="Web-{A6598745-F730-924F-237A-12CF4F92D58E}" dt="2023-11-20T18:39:08.187" v="4813"/>
        <pc:sldMkLst>
          <pc:docMk/>
          <pc:sldMk cId="2590295494" sldId="314"/>
        </pc:sldMkLst>
        <pc:spChg chg="mod">
          <ac:chgData name="Layman, Lauren" userId="S::lauren.layman@vermont.gov::96954bed-674b-4869-822e-a2d385aef004" providerId="AD" clId="Web-{A6598745-F730-924F-237A-12CF4F92D58E}" dt="2023-11-20T18:35:23.622" v="4521" actId="20577"/>
          <ac:spMkLst>
            <pc:docMk/>
            <pc:sldMk cId="2590295494" sldId="314"/>
            <ac:spMk id="2" creationId="{8A694D52-84F2-31F2-8AF7-1CB7917A9104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36:39.029" v="4541" actId="20577"/>
          <ac:spMkLst>
            <pc:docMk/>
            <pc:sldMk cId="2590295494" sldId="314"/>
            <ac:spMk id="3" creationId="{04C9C5DE-7E00-2258-DCF4-A11CB3AA9042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14:34.482" v="2968" actId="20577"/>
          <ac:spMkLst>
            <pc:docMk/>
            <pc:sldMk cId="2590295494" sldId="314"/>
            <ac:spMk id="4" creationId="{A005BE11-9F3C-A9B6-F318-9B3A60743DF8}"/>
          </ac:spMkLst>
        </pc:spChg>
      </pc:sldChg>
      <pc:sldChg chg="modSp new">
        <pc:chgData name="Layman, Lauren" userId="S::lauren.layman@vermont.gov::96954bed-674b-4869-822e-a2d385aef004" providerId="AD" clId="Web-{A6598745-F730-924F-237A-12CF4F92D58E}" dt="2023-11-20T18:25:25.521" v="3657" actId="20577"/>
        <pc:sldMkLst>
          <pc:docMk/>
          <pc:sldMk cId="2535888338" sldId="315"/>
        </pc:sldMkLst>
        <pc:spChg chg="mod">
          <ac:chgData name="Layman, Lauren" userId="S::lauren.layman@vermont.gov::96954bed-674b-4869-822e-a2d385aef004" providerId="AD" clId="Web-{A6598745-F730-924F-237A-12CF4F92D58E}" dt="2023-11-20T18:15:16.030" v="2973" actId="20577"/>
          <ac:spMkLst>
            <pc:docMk/>
            <pc:sldMk cId="2535888338" sldId="315"/>
            <ac:spMk id="2" creationId="{CDB0B336-2487-C7CA-E568-425A66888A92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25:25.521" v="3657" actId="20577"/>
          <ac:spMkLst>
            <pc:docMk/>
            <pc:sldMk cId="2535888338" sldId="315"/>
            <ac:spMk id="3" creationId="{B6FA4369-BAEA-ABA7-A410-C5411971D862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25:22.865" v="3656" actId="20577"/>
          <ac:spMkLst>
            <pc:docMk/>
            <pc:sldMk cId="2535888338" sldId="315"/>
            <ac:spMk id="4" creationId="{B0F5C8A7-9149-A394-C8C0-E72ED27D129F}"/>
          </ac:spMkLst>
        </pc:spChg>
      </pc:sldChg>
      <pc:sldChg chg="addSp delSp modSp new del">
        <pc:chgData name="Layman, Lauren" userId="S::lauren.layman@vermont.gov::96954bed-674b-4869-822e-a2d385aef004" providerId="AD" clId="Web-{A6598745-F730-924F-237A-12CF4F92D58E}" dt="2023-11-20T18:39:17.921" v="4824"/>
        <pc:sldMkLst>
          <pc:docMk/>
          <pc:sldMk cId="969737247" sldId="316"/>
        </pc:sldMkLst>
        <pc:spChg chg="mod">
          <ac:chgData name="Layman, Lauren" userId="S::lauren.layman@vermont.gov::96954bed-674b-4869-822e-a2d385aef004" providerId="AD" clId="Web-{A6598745-F730-924F-237A-12CF4F92D58E}" dt="2023-11-20T18:35:54.341" v="4527" actId="20577"/>
          <ac:spMkLst>
            <pc:docMk/>
            <pc:sldMk cId="969737247" sldId="316"/>
            <ac:spMk id="2" creationId="{88DFF3DA-BFF6-F967-D5BD-120C929051EE}"/>
          </ac:spMkLst>
        </pc:spChg>
        <pc:spChg chg="del">
          <ac:chgData name="Layman, Lauren" userId="S::lauren.layman@vermont.gov::96954bed-674b-4869-822e-a2d385aef004" providerId="AD" clId="Web-{A6598745-F730-924F-237A-12CF4F92D58E}" dt="2023-11-20T18:35:28.840" v="4524"/>
          <ac:spMkLst>
            <pc:docMk/>
            <pc:sldMk cId="969737247" sldId="316"/>
            <ac:spMk id="3" creationId="{6E4977BE-C88D-F52B-978F-AF712DFAED88}"/>
          </ac:spMkLst>
        </pc:spChg>
        <pc:spChg chg="add mod">
          <ac:chgData name="Layman, Lauren" userId="S::lauren.layman@vermont.gov::96954bed-674b-4869-822e-a2d385aef004" providerId="AD" clId="Web-{A6598745-F730-924F-237A-12CF4F92D58E}" dt="2023-11-20T18:35:38.747" v="4525"/>
          <ac:spMkLst>
            <pc:docMk/>
            <pc:sldMk cId="969737247" sldId="316"/>
            <ac:spMk id="13" creationId="{B2BD3B3F-C2CA-8FF6-0F7F-EB7CEF1AECAF}"/>
          </ac:spMkLst>
        </pc:spChg>
        <pc:graphicFrameChg chg="add del mod ord modGraphic">
          <ac:chgData name="Layman, Lauren" userId="S::lauren.layman@vermont.gov::96954bed-674b-4869-822e-a2d385aef004" providerId="AD" clId="Web-{A6598745-F730-924F-237A-12CF4F92D58E}" dt="2023-11-20T18:35:38.747" v="4525"/>
          <ac:graphicFrameMkLst>
            <pc:docMk/>
            <pc:sldMk cId="969737247" sldId="316"/>
            <ac:graphicFrameMk id="5" creationId="{6061BF1C-8364-D2FF-CABC-BE123892C151}"/>
          </ac:graphicFrameMkLst>
        </pc:graphicFrameChg>
      </pc:sldChg>
      <pc:sldChg chg="modSp new del">
        <pc:chgData name="Layman, Lauren" userId="S::lauren.layman@vermont.gov::96954bed-674b-4869-822e-a2d385aef004" providerId="AD" clId="Web-{A6598745-F730-924F-237A-12CF4F92D58E}" dt="2023-11-20T18:39:02.390" v="4812"/>
        <pc:sldMkLst>
          <pc:docMk/>
          <pc:sldMk cId="3436909244" sldId="317"/>
        </pc:sldMkLst>
        <pc:spChg chg="mod">
          <ac:chgData name="Layman, Lauren" userId="S::lauren.layman@vermont.gov::96954bed-674b-4869-822e-a2d385aef004" providerId="AD" clId="Web-{A6598745-F730-924F-237A-12CF4F92D58E}" dt="2023-11-20T18:35:55.841" v="4528"/>
          <ac:spMkLst>
            <pc:docMk/>
            <pc:sldMk cId="3436909244" sldId="317"/>
            <ac:spMk id="2" creationId="{40BC5CAF-8889-3099-4153-3A661865B629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38:46.421" v="4810" actId="20577"/>
          <ac:spMkLst>
            <pc:docMk/>
            <pc:sldMk cId="3436909244" sldId="317"/>
            <ac:spMk id="3" creationId="{A4CFDEE9-8F6A-3462-D24B-82B30A9D5530}"/>
          </ac:spMkLst>
        </pc:spChg>
      </pc:sldChg>
      <pc:sldChg chg="modSp new">
        <pc:chgData name="Layman, Lauren" userId="S::lauren.layman@vermont.gov::96954bed-674b-4869-822e-a2d385aef004" providerId="AD" clId="Web-{A6598745-F730-924F-237A-12CF4F92D58E}" dt="2023-11-20T18:42:21.689" v="5095" actId="20577"/>
        <pc:sldMkLst>
          <pc:docMk/>
          <pc:sldMk cId="4187801940" sldId="318"/>
        </pc:sldMkLst>
        <pc:spChg chg="mod">
          <ac:chgData name="Layman, Lauren" userId="S::lauren.layman@vermont.gov::96954bed-674b-4869-822e-a2d385aef004" providerId="AD" clId="Web-{A6598745-F730-924F-237A-12CF4F92D58E}" dt="2023-11-20T18:39:15.218" v="4823" actId="20577"/>
          <ac:spMkLst>
            <pc:docMk/>
            <pc:sldMk cId="4187801940" sldId="318"/>
            <ac:spMk id="2" creationId="{D7ED1F97-02DF-C344-563B-DDAFFD1253FB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42:21.689" v="5095" actId="20577"/>
          <ac:spMkLst>
            <pc:docMk/>
            <pc:sldMk cId="4187801940" sldId="318"/>
            <ac:spMk id="3" creationId="{DFF55F6E-0C4B-B0FD-04A1-32B5FDAF41B5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42:10.548" v="5093" actId="20577"/>
          <ac:spMkLst>
            <pc:docMk/>
            <pc:sldMk cId="4187801940" sldId="318"/>
            <ac:spMk id="4" creationId="{BC621817-28BB-C4FC-4F65-F546325C463B}"/>
          </ac:spMkLst>
        </pc:spChg>
      </pc:sldChg>
      <pc:sldChg chg="modSp new">
        <pc:chgData name="Layman, Lauren" userId="S::lauren.layman@vermont.gov::96954bed-674b-4869-822e-a2d385aef004" providerId="AD" clId="Web-{A6598745-F730-924F-237A-12CF4F92D58E}" dt="2023-11-20T18:47:37.224" v="5481"/>
        <pc:sldMkLst>
          <pc:docMk/>
          <pc:sldMk cId="2410784221" sldId="319"/>
        </pc:sldMkLst>
        <pc:spChg chg="mod">
          <ac:chgData name="Layman, Lauren" userId="S::lauren.layman@vermont.gov::96954bed-674b-4869-822e-a2d385aef004" providerId="AD" clId="Web-{A6598745-F730-924F-237A-12CF4F92D58E}" dt="2023-11-20T18:47:37.224" v="5481"/>
          <ac:spMkLst>
            <pc:docMk/>
            <pc:sldMk cId="2410784221" sldId="319"/>
            <ac:spMk id="2" creationId="{7E50833E-CEC0-D9FA-2649-4753FE8AB219}"/>
          </ac:spMkLst>
        </pc:spChg>
        <pc:spChg chg="mod">
          <ac:chgData name="Layman, Lauren" userId="S::lauren.layman@vermont.gov::96954bed-674b-4869-822e-a2d385aef004" providerId="AD" clId="Web-{A6598745-F730-924F-237A-12CF4F92D58E}" dt="2023-11-20T18:47:14.802" v="5472" actId="20577"/>
          <ac:spMkLst>
            <pc:docMk/>
            <pc:sldMk cId="2410784221" sldId="319"/>
            <ac:spMk id="6" creationId="{FAF182A3-39A0-F105-A174-65B3F8CBB53D}"/>
          </ac:spMkLst>
        </pc:spChg>
      </pc:sldChg>
    </pc:docChg>
  </pc:docChgLst>
  <pc:docChgLst>
    <pc:chgData name="Layman, Lauren" userId="96954bed-674b-4869-822e-a2d385aef004" providerId="ADAL" clId="{6085E144-7ED9-4ED5-9C45-35DAC27E7FEE}"/>
    <pc:docChg chg="undo redo custSel delSld modSld">
      <pc:chgData name="Layman, Lauren" userId="96954bed-674b-4869-822e-a2d385aef004" providerId="ADAL" clId="{6085E144-7ED9-4ED5-9C45-35DAC27E7FEE}" dt="2023-11-20T18:55:00.671" v="79" actId="208"/>
      <pc:docMkLst>
        <pc:docMk/>
      </pc:docMkLst>
      <pc:sldChg chg="modSp del mod">
        <pc:chgData name="Layman, Lauren" userId="96954bed-674b-4869-822e-a2d385aef004" providerId="ADAL" clId="{6085E144-7ED9-4ED5-9C45-35DAC27E7FEE}" dt="2023-11-20T18:52:48.075" v="61" actId="2696"/>
        <pc:sldMkLst>
          <pc:docMk/>
          <pc:sldMk cId="4193608543" sldId="303"/>
        </pc:sldMkLst>
        <pc:spChg chg="mod">
          <ac:chgData name="Layman, Lauren" userId="96954bed-674b-4869-822e-a2d385aef004" providerId="ADAL" clId="{6085E144-7ED9-4ED5-9C45-35DAC27E7FEE}" dt="2023-11-20T18:49:37.097" v="14" actId="21"/>
          <ac:spMkLst>
            <pc:docMk/>
            <pc:sldMk cId="4193608543" sldId="303"/>
            <ac:spMk id="3" creationId="{28AE230A-5489-BCA0-4F9D-EE0950A04A30}"/>
          </ac:spMkLst>
        </pc:spChg>
      </pc:sldChg>
      <pc:sldChg chg="modSp mod">
        <pc:chgData name="Layman, Lauren" userId="96954bed-674b-4869-822e-a2d385aef004" providerId="ADAL" clId="{6085E144-7ED9-4ED5-9C45-35DAC27E7FEE}" dt="2023-11-20T18:54:38.978" v="75" actId="208"/>
        <pc:sldMkLst>
          <pc:docMk/>
          <pc:sldMk cId="1410681170" sldId="307"/>
        </pc:sldMkLst>
        <pc:spChg chg="mod">
          <ac:chgData name="Layman, Lauren" userId="96954bed-674b-4869-822e-a2d385aef004" providerId="ADAL" clId="{6085E144-7ED9-4ED5-9C45-35DAC27E7FEE}" dt="2023-11-20T18:54:36.861" v="74" actId="208"/>
          <ac:spMkLst>
            <pc:docMk/>
            <pc:sldMk cId="1410681170" sldId="307"/>
            <ac:spMk id="3" creationId="{ACB35B3D-9C3E-8EEA-CEF2-72BAC9AF9FE3}"/>
          </ac:spMkLst>
        </pc:spChg>
        <pc:spChg chg="mod">
          <ac:chgData name="Layman, Lauren" userId="96954bed-674b-4869-822e-a2d385aef004" providerId="ADAL" clId="{6085E144-7ED9-4ED5-9C45-35DAC27E7FEE}" dt="2023-11-20T18:54:38.978" v="75" actId="208"/>
          <ac:spMkLst>
            <pc:docMk/>
            <pc:sldMk cId="1410681170" sldId="307"/>
            <ac:spMk id="4" creationId="{506B4577-6B85-3CE3-8B1D-0973D2F6058A}"/>
          </ac:spMkLst>
        </pc:spChg>
      </pc:sldChg>
      <pc:sldChg chg="modSp mod">
        <pc:chgData name="Layman, Lauren" userId="96954bed-674b-4869-822e-a2d385aef004" providerId="ADAL" clId="{6085E144-7ED9-4ED5-9C45-35DAC27E7FEE}" dt="2023-11-20T18:54:52.609" v="77" actId="208"/>
        <pc:sldMkLst>
          <pc:docMk/>
          <pc:sldMk cId="1375675171" sldId="311"/>
        </pc:sldMkLst>
        <pc:spChg chg="mod">
          <ac:chgData name="Layman, Lauren" userId="96954bed-674b-4869-822e-a2d385aef004" providerId="ADAL" clId="{6085E144-7ED9-4ED5-9C45-35DAC27E7FEE}" dt="2023-11-20T18:54:50.679" v="76" actId="208"/>
          <ac:spMkLst>
            <pc:docMk/>
            <pc:sldMk cId="1375675171" sldId="311"/>
            <ac:spMk id="3" creationId="{8F56DFE6-1C04-4402-97C7-5E4FA0B888A4}"/>
          </ac:spMkLst>
        </pc:spChg>
        <pc:spChg chg="mod">
          <ac:chgData name="Layman, Lauren" userId="96954bed-674b-4869-822e-a2d385aef004" providerId="ADAL" clId="{6085E144-7ED9-4ED5-9C45-35DAC27E7FEE}" dt="2023-11-20T18:54:52.609" v="77" actId="208"/>
          <ac:spMkLst>
            <pc:docMk/>
            <pc:sldMk cId="1375675171" sldId="311"/>
            <ac:spMk id="4" creationId="{D88CA38F-4283-2080-C5F9-86DD65F0F48B}"/>
          </ac:spMkLst>
        </pc:spChg>
      </pc:sldChg>
      <pc:sldChg chg="modSp mod">
        <pc:chgData name="Layman, Lauren" userId="96954bed-674b-4869-822e-a2d385aef004" providerId="ADAL" clId="{6085E144-7ED9-4ED5-9C45-35DAC27E7FEE}" dt="2023-11-20T18:55:00.671" v="79" actId="208"/>
        <pc:sldMkLst>
          <pc:docMk/>
          <pc:sldMk cId="1624018637" sldId="312"/>
        </pc:sldMkLst>
        <pc:spChg chg="mod">
          <ac:chgData name="Layman, Lauren" userId="96954bed-674b-4869-822e-a2d385aef004" providerId="ADAL" clId="{6085E144-7ED9-4ED5-9C45-35DAC27E7FEE}" dt="2023-11-20T18:54:58.878" v="78" actId="208"/>
          <ac:spMkLst>
            <pc:docMk/>
            <pc:sldMk cId="1624018637" sldId="312"/>
            <ac:spMk id="3" creationId="{664C61FB-70C7-E5D1-3FFC-DAA44613A43F}"/>
          </ac:spMkLst>
        </pc:spChg>
        <pc:spChg chg="mod">
          <ac:chgData name="Layman, Lauren" userId="96954bed-674b-4869-822e-a2d385aef004" providerId="ADAL" clId="{6085E144-7ED9-4ED5-9C45-35DAC27E7FEE}" dt="2023-11-20T18:55:00.671" v="79" actId="208"/>
          <ac:spMkLst>
            <pc:docMk/>
            <pc:sldMk cId="1624018637" sldId="312"/>
            <ac:spMk id="4" creationId="{A6529D05-FAC7-E66E-C1B7-200FD65902BF}"/>
          </ac:spMkLst>
        </pc:spChg>
      </pc:sldChg>
      <pc:sldChg chg="modSp mod">
        <pc:chgData name="Layman, Lauren" userId="96954bed-674b-4869-822e-a2d385aef004" providerId="ADAL" clId="{6085E144-7ED9-4ED5-9C45-35DAC27E7FEE}" dt="2023-11-20T18:54:20.725" v="71" actId="208"/>
        <pc:sldMkLst>
          <pc:docMk/>
          <pc:sldMk cId="2535888338" sldId="315"/>
        </pc:sldMkLst>
        <pc:spChg chg="mod">
          <ac:chgData name="Layman, Lauren" userId="96954bed-674b-4869-822e-a2d385aef004" providerId="ADAL" clId="{6085E144-7ED9-4ED5-9C45-35DAC27E7FEE}" dt="2023-11-20T18:53:54.177" v="62" actId="208"/>
          <ac:spMkLst>
            <pc:docMk/>
            <pc:sldMk cId="2535888338" sldId="315"/>
            <ac:spMk id="3" creationId="{B6FA4369-BAEA-ABA7-A410-C5411971D862}"/>
          </ac:spMkLst>
        </pc:spChg>
        <pc:spChg chg="mod">
          <ac:chgData name="Layman, Lauren" userId="96954bed-674b-4869-822e-a2d385aef004" providerId="ADAL" clId="{6085E144-7ED9-4ED5-9C45-35DAC27E7FEE}" dt="2023-11-20T18:54:20.725" v="71" actId="208"/>
          <ac:spMkLst>
            <pc:docMk/>
            <pc:sldMk cId="2535888338" sldId="315"/>
            <ac:spMk id="4" creationId="{B0F5C8A7-9149-A394-C8C0-E72ED27D129F}"/>
          </ac:spMkLst>
        </pc:spChg>
      </pc:sldChg>
      <pc:sldChg chg="modSp mod">
        <pc:chgData name="Layman, Lauren" userId="96954bed-674b-4869-822e-a2d385aef004" providerId="ADAL" clId="{6085E144-7ED9-4ED5-9C45-35DAC27E7FEE}" dt="2023-11-20T18:54:30.582" v="73" actId="208"/>
        <pc:sldMkLst>
          <pc:docMk/>
          <pc:sldMk cId="4187801940" sldId="318"/>
        </pc:sldMkLst>
        <pc:spChg chg="mod">
          <ac:chgData name="Layman, Lauren" userId="96954bed-674b-4869-822e-a2d385aef004" providerId="ADAL" clId="{6085E144-7ED9-4ED5-9C45-35DAC27E7FEE}" dt="2023-11-20T18:54:28.113" v="72" actId="208"/>
          <ac:spMkLst>
            <pc:docMk/>
            <pc:sldMk cId="4187801940" sldId="318"/>
            <ac:spMk id="3" creationId="{DFF55F6E-0C4B-B0FD-04A1-32B5FDAF41B5}"/>
          </ac:spMkLst>
        </pc:spChg>
        <pc:spChg chg="mod">
          <ac:chgData name="Layman, Lauren" userId="96954bed-674b-4869-822e-a2d385aef004" providerId="ADAL" clId="{6085E144-7ED9-4ED5-9C45-35DAC27E7FEE}" dt="2023-11-20T18:54:30.582" v="73" actId="208"/>
          <ac:spMkLst>
            <pc:docMk/>
            <pc:sldMk cId="4187801940" sldId="318"/>
            <ac:spMk id="4" creationId="{BC621817-28BB-C4FC-4F65-F546325C463B}"/>
          </ac:spMkLst>
        </pc:spChg>
      </pc:sldChg>
      <pc:sldChg chg="delSp modSp mod">
        <pc:chgData name="Layman, Lauren" userId="96954bed-674b-4869-822e-a2d385aef004" providerId="ADAL" clId="{6085E144-7ED9-4ED5-9C45-35DAC27E7FEE}" dt="2023-11-20T18:54:17.915" v="69" actId="208"/>
        <pc:sldMkLst>
          <pc:docMk/>
          <pc:sldMk cId="2410784221" sldId="319"/>
        </pc:sldMkLst>
        <pc:spChg chg="mod">
          <ac:chgData name="Layman, Lauren" userId="96954bed-674b-4869-822e-a2d385aef004" providerId="ADAL" clId="{6085E144-7ED9-4ED5-9C45-35DAC27E7FEE}" dt="2023-11-20T18:52:37.827" v="60" actId="1076"/>
          <ac:spMkLst>
            <pc:docMk/>
            <pc:sldMk cId="2410784221" sldId="319"/>
            <ac:spMk id="2" creationId="{7E50833E-CEC0-D9FA-2649-4753FE8AB219}"/>
          </ac:spMkLst>
        </pc:spChg>
        <pc:spChg chg="mod">
          <ac:chgData name="Layman, Lauren" userId="96954bed-674b-4869-822e-a2d385aef004" providerId="ADAL" clId="{6085E144-7ED9-4ED5-9C45-35DAC27E7FEE}" dt="2023-11-20T18:54:17.915" v="69" actId="208"/>
          <ac:spMkLst>
            <pc:docMk/>
            <pc:sldMk cId="2410784221" sldId="319"/>
            <ac:spMk id="3" creationId="{F9CFCA75-F7AD-D6C9-7D15-33E7986C7A01}"/>
          </ac:spMkLst>
        </pc:spChg>
        <pc:spChg chg="mod">
          <ac:chgData name="Layman, Lauren" userId="96954bed-674b-4869-822e-a2d385aef004" providerId="ADAL" clId="{6085E144-7ED9-4ED5-9C45-35DAC27E7FEE}" dt="2023-11-20T18:52:29.254" v="58" actId="1076"/>
          <ac:spMkLst>
            <pc:docMk/>
            <pc:sldMk cId="2410784221" sldId="319"/>
            <ac:spMk id="4" creationId="{443F7422-855A-38F4-B95B-62161214A04E}"/>
          </ac:spMkLst>
        </pc:spChg>
        <pc:spChg chg="del">
          <ac:chgData name="Layman, Lauren" userId="96954bed-674b-4869-822e-a2d385aef004" providerId="ADAL" clId="{6085E144-7ED9-4ED5-9C45-35DAC27E7FEE}" dt="2023-11-20T18:48:50.711" v="1" actId="21"/>
          <ac:spMkLst>
            <pc:docMk/>
            <pc:sldMk cId="2410784221" sldId="319"/>
            <ac:spMk id="5" creationId="{12A450E0-7900-9A6D-1AFD-173CA7D1A9E5}"/>
          </ac:spMkLst>
        </pc:spChg>
        <pc:spChg chg="mod">
          <ac:chgData name="Layman, Lauren" userId="96954bed-674b-4869-822e-a2d385aef004" providerId="ADAL" clId="{6085E144-7ED9-4ED5-9C45-35DAC27E7FEE}" dt="2023-11-20T18:49:43.014" v="18" actId="1076"/>
          <ac:spMkLst>
            <pc:docMk/>
            <pc:sldMk cId="2410784221" sldId="319"/>
            <ac:spMk id="6" creationId="{FAF182A3-39A0-F105-A174-65B3F8CBB53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30A6D1-3B08-44BD-89D1-F2624A777806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B92A3-9D29-46E5-9615-0B32AEA1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05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630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326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5AEBE-8454-EFB0-61EB-14F2F2AB1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A5541B-70D0-12F4-7BC6-51E231BC5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A41E4-3D7E-F174-9F3D-8C4055214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EAA1E-C6F9-207F-53BD-F96FF967D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04A09-2EC7-A498-25DF-6A0DD2C05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971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92F9C-0CE5-372B-2606-8EAC7982A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95070-63E8-D374-50CE-E0011E20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DC047-9B03-D967-0DE5-56E57A1C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FCE92-026D-9C27-9858-C01ADC383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942C2-832C-3E87-F66D-1D092166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67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BFF9A-F143-3A4D-3D32-8ADB292A1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DA778-7204-4378-4515-7274669288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52653-E187-4468-F75B-B3B8AB122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27BF7-FB12-8FB8-74AE-1C1161B90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FEE425-7142-7C1E-2F1F-35DA1A4B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34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BE4A7-C542-5DBD-A549-51225275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F15DB-8289-5044-B2A8-285581286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34DB5-7B00-85D9-30A6-11D425CA7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91FEC-F31C-FE2D-E30F-4C04933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A43F2-48BD-FDB4-6D79-747AEBC4C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B4E785-DBB8-2E9C-C4EC-F6CD4A633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87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9747D-47AF-CB1B-6E6C-5554020F1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BC62C-12C5-0C43-43B3-B3629C704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DA8532-0732-DDA0-7540-35B2576994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B865E8-A1FA-585C-C2CF-95E6435FA0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870BDB-9FFF-7457-FA37-F8FAED9BC9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3AF836-7288-1374-42D0-746847F5B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912A0-9CD6-8E46-31ED-D1D47C88A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733C7-E3DC-54C1-9073-66254974A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750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00EB4-5ECB-E4A1-94E3-C07CC82C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BD32F6-4245-0197-535E-20FDAAE42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8314EE-2A24-196F-5954-C702C5C33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287494-7C3A-101B-7E26-D71A80EF2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99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22222-8B71-5666-A0D6-2F0B48C1B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8697AE-5784-6B1D-21CE-F32BD7E3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6359EB-D9BA-A855-D9CD-BE04237E4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49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66EC5-A2D0-8C7F-5B02-BF0A9051A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841FE-E557-E7EC-8059-9A1E1427F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CEB4B-285D-CEA3-BA61-23C447D2F0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EAD3E-0C3A-85AA-A556-89768A148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66A5A-840A-728A-9BBA-338CB155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C5549-E12C-8354-5E25-49B47E8C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7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6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15704-5FD6-562B-C2B4-8F8163BCE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49A5C0-B312-F735-6978-D80CD8C0EE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8D1DB-0E61-8829-C3D5-4BF65A7F5F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BC36F-873A-51F1-28D5-CA6C0BCCF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6E4B26-66AC-929B-DBEF-E4AE0018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A1D95-4840-F7E4-0949-FACE28D0B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063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9018F-1C3E-6081-B8B1-A2B4D0002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392FF7-E553-EAFD-B796-BB71B0EA19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03030-BDA0-646B-626E-F95FD788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81A41-7A44-DA5D-902D-187B8322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65B60-5157-B360-7356-6125D4C0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78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B08BCE-CB93-057E-4952-F9FAD7484A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1154BD-7BDF-C42E-D26F-F286B1AF0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E60EA-63FE-9D9A-4BEC-168EEF81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D041-5F86-ECAE-DE4C-A01210EA4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A012C-C433-739E-9645-76ED8C50A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7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81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05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839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17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995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8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846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6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C68C22-5837-9065-6273-660D00A41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E40761-5F3D-3CCB-2CEB-63B541EA6A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E7EB4D-DC63-2B24-83D7-FE320D3CC0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36373-9E0C-48F2-A1E4-CCFA697319D4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0DB7E-5AC2-7B7F-7DEC-F97C8A35ED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36B1B-4A84-1B78-4075-E6E46D6E5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DA5E5-D745-4ABD-872D-EA764196E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>
                <a:solidFill>
                  <a:schemeClr val="bg1"/>
                </a:solidFill>
                <a:hlinkClick r:id="rId3"/>
              </a:rPr>
              <a:t>https://sos.vermont.gov/opr/regulatory/regulatory-review/mental-health-licensing-study/</a:t>
            </a:r>
            <a:endParaRPr lang="en-US" sz="1400" b="1">
              <a:solidFill>
                <a:schemeClr val="bg1"/>
              </a:solidFill>
            </a:endParaRPr>
          </a:p>
          <a:p>
            <a:endParaRPr lang="en-US" sz="1600" b="1">
              <a:solidFill>
                <a:schemeClr val="bg1"/>
              </a:solidFill>
            </a:endParaRPr>
          </a:p>
          <a:p>
            <a:endParaRPr lang="en-US" sz="1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0B336-2487-C7CA-E568-425A6688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baseline="0">
                <a:latin typeface="Calibri Light"/>
              </a:rPr>
              <a:t>Streamlining License Regulations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A4369-BAEA-ABA7-A410-C5411971D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93330"/>
            <a:ext cx="4271771" cy="4290338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latin typeface="Gill Sans MT"/>
                <a:ea typeface="Arial"/>
                <a:cs typeface="Arial"/>
              </a:rPr>
              <a:t>Education requirements that reflect current access and cost realities</a:t>
            </a:r>
            <a:endParaRPr lang="en-US" sz="2000">
              <a:latin typeface="Gill Sans MT"/>
            </a:endParaRPr>
          </a:p>
          <a:p>
            <a:r>
              <a:rPr lang="en-US" sz="2000">
                <a:latin typeface="Gill Sans MT"/>
                <a:ea typeface="Arial"/>
                <a:cs typeface="Arial"/>
              </a:rPr>
              <a:t>Integration of out-of-state requirements into VT licensing</a:t>
            </a:r>
          </a:p>
          <a:p>
            <a:r>
              <a:rPr lang="en-US" sz="2000">
                <a:latin typeface="Gill Sans MT"/>
                <a:ea typeface="Arial"/>
                <a:cs typeface="Arial"/>
              </a:rPr>
              <a:t>Balancing administration and clarity of licensing requirements with need for multiple pathways to licensure</a:t>
            </a:r>
          </a:p>
          <a:p>
            <a:r>
              <a:rPr lang="en-US" sz="2000">
                <a:latin typeface="Gill Sans MT"/>
                <a:ea typeface="Arial"/>
                <a:cs typeface="Arial"/>
              </a:rPr>
              <a:t>Inclusion of discipline licenses (e.g., art therapy, music therapy, school counseling)</a:t>
            </a:r>
          </a:p>
          <a:p>
            <a:r>
              <a:rPr lang="en-US" sz="2100">
                <a:latin typeface="Gill Sans MT"/>
                <a:cs typeface="Arial"/>
              </a:rPr>
              <a:t>Telehealth and compact integration</a:t>
            </a:r>
            <a:endParaRPr lang="en-US">
              <a:latin typeface="Calibri"/>
              <a:cs typeface="Arial"/>
            </a:endParaRPr>
          </a:p>
          <a:p>
            <a:pPr marL="228600" lvl="0" indent="-228600" rtl="0">
              <a:buChar char="•"/>
            </a:pPr>
            <a:endParaRPr lang="en-US">
              <a:latin typeface="Calibri"/>
              <a:ea typeface="Arial"/>
              <a:cs typeface="Arial"/>
            </a:endParaRPr>
          </a:p>
          <a:p>
            <a:pPr marL="228600" lvl="0" indent="-228600" rtl="0">
              <a:buChar char="•"/>
            </a:pPr>
            <a:endParaRPr lang="en-US">
              <a:latin typeface="Calibri"/>
              <a:ea typeface="Arial"/>
              <a:cs typeface="Arial"/>
            </a:endParaRPr>
          </a:p>
          <a:p>
            <a:pPr marL="228600" lvl="0" indent="-228600" rtl="0">
              <a:buChar char="•"/>
            </a:pPr>
            <a:endParaRPr lang="en-US">
              <a:latin typeface="Calibri"/>
              <a:cs typeface="Arial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F5C8A7-9149-A394-C8C0-E72ED27D12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2293330"/>
            <a:ext cx="4270247" cy="4290338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Supervision requirements and regulation</a:t>
            </a: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CE requirements; multiple license types; equity; barriers </a:t>
            </a:r>
            <a:endParaRPr lang="en-US" sz="2000">
              <a:latin typeface="Gill Sans MT"/>
            </a:endParaRP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Roster – role, public protection, impact</a:t>
            </a: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Coordination with other entities that impact practice (e.g., insurers)</a:t>
            </a:r>
            <a:endParaRPr lang="en-US" sz="2000">
              <a:cs typeface="Calibri"/>
            </a:endParaRPr>
          </a:p>
          <a:p>
            <a:pPr>
              <a:buFont typeface="Arial,Sans-Serif" panose="020B0604020202020204" pitchFamily="34" charset="0"/>
            </a:pPr>
            <a:r>
              <a:rPr lang="en-US" sz="2000">
                <a:latin typeface="Gill Sans MT"/>
                <a:cs typeface="Calibri"/>
              </a:rPr>
              <a:t>Applicant communication and awareness of application status (and problems)</a:t>
            </a:r>
          </a:p>
        </p:txBody>
      </p:sp>
    </p:spTree>
    <p:extLst>
      <p:ext uri="{BB962C8B-B14F-4D97-AF65-F5344CB8AC3E}">
        <p14:creationId xmlns:p14="http://schemas.microsoft.com/office/powerpoint/2010/main" val="2535888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Streamlining Subgroup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46811"/>
            <a:ext cx="9025128" cy="4366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How can we balance the need for multiple pathways to licensure with the needs for public protection, clarity, and the ability to administer the rules?</a:t>
            </a:r>
          </a:p>
          <a:p>
            <a:r>
              <a:rPr lang="en-US"/>
              <a:t>How can we ensure the requirements for licensure protect the public while minimizing the barriers to obtaining licensure (e.g., cost of education, access to supervision, etc.)?</a:t>
            </a:r>
          </a:p>
          <a:p>
            <a:r>
              <a:rPr lang="en-US"/>
              <a:t>How can OPR better coordinate with other entities that impact professional practice?</a:t>
            </a:r>
          </a:p>
          <a:p>
            <a:r>
              <a:rPr lang="en-US"/>
              <a:t>How can regulations incorporate mental health disciplines (e.g., art and music therapy, school counselors, forensic psychologist evaluations)</a:t>
            </a:r>
          </a:p>
          <a:p>
            <a:r>
              <a:rPr lang="en-US"/>
              <a:t>How can we streamline post-licensure requirements to ensure equity and access?</a:t>
            </a:r>
          </a:p>
          <a:p>
            <a:r>
              <a:rPr lang="en-US"/>
              <a:t>How can use of the roster better serve professionals-in-training as well as public protection?</a:t>
            </a:r>
          </a:p>
          <a:p>
            <a:r>
              <a:rPr lang="en-US"/>
              <a:t>How can we improve out-of-state endorsement pathways for professionals/trainees? </a:t>
            </a:r>
          </a:p>
          <a:p>
            <a:r>
              <a:rPr lang="en-US"/>
              <a:t>How would a single mental health board function for multiple mental health professions? </a:t>
            </a:r>
          </a:p>
          <a:p>
            <a:endParaRPr lang="en-US" sz="1900"/>
          </a:p>
          <a:p>
            <a:endParaRPr lang="en-US" sz="19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07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7FDED-0AED-D135-06EE-47857B51A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Streamlining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C61FB-70C7-E5D1-3FFC-DAA44613A4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Additional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29D05-FAC7-E66E-C1B7-200FD6590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Resources:</a:t>
            </a:r>
          </a:p>
          <a:p>
            <a:pPr lvl="1"/>
            <a:r>
              <a:rPr lang="en-US"/>
              <a:t>3rd-Party certification bodies</a:t>
            </a:r>
          </a:p>
          <a:p>
            <a:pPr lvl="1"/>
            <a:r>
              <a:rPr lang="en-US"/>
              <a:t>Other states</a:t>
            </a:r>
          </a:p>
        </p:txBody>
      </p:sp>
    </p:spTree>
    <p:extLst>
      <p:ext uri="{BB962C8B-B14F-4D97-AF65-F5344CB8AC3E}">
        <p14:creationId xmlns:p14="http://schemas.microsoft.com/office/powerpoint/2010/main" val="1624018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Steps: Research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412274"/>
            <a:ext cx="9025128" cy="41463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/>
              <a:t>What resources would be helpful to answer these subgroup questions? </a:t>
            </a:r>
          </a:p>
          <a:p>
            <a:r>
              <a:rPr lang="en-US" sz="2600"/>
              <a:t>What stakeholder groups should be considered and how can we include their participation?</a:t>
            </a:r>
          </a:p>
          <a:p>
            <a:r>
              <a:rPr lang="en-US" sz="2600"/>
              <a:t>What can Vermont learn from other states’ regulatory programs? </a:t>
            </a:r>
          </a:p>
          <a:p>
            <a:r>
              <a:rPr lang="en-US" sz="2600"/>
              <a:t>What other research would you like OPR to conduct?</a:t>
            </a:r>
          </a:p>
          <a:p>
            <a:r>
              <a:rPr lang="en-US" sz="2600"/>
              <a:t>What other research and resources does this group have available?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 algn="ctr">
              <a:buNone/>
            </a:pPr>
            <a:endParaRPr lang="en-US" sz="400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342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3352"/>
            <a:ext cx="7729728" cy="37991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600" dirty="0"/>
              <a:t>Full Group Meeting – Dec. 18</a:t>
            </a:r>
            <a:endParaRPr lang="en-US" dirty="0"/>
          </a:p>
          <a:p>
            <a:pPr marL="0" indent="0">
              <a:buNone/>
            </a:pPr>
            <a:r>
              <a:rPr lang="en-US" sz="4400" dirty="0"/>
              <a:t>Subcommittees: 2-4pm</a:t>
            </a:r>
            <a:endParaRPr lang="en-US" dirty="0"/>
          </a:p>
          <a:p>
            <a:pPr lvl="1"/>
            <a:r>
              <a:rPr lang="en-US" sz="2400" dirty="0"/>
              <a:t>Barriers to Entry – Nov. 28</a:t>
            </a:r>
          </a:p>
          <a:p>
            <a:pPr lvl="1"/>
            <a:r>
              <a:rPr lang="en-US" sz="2400" dirty="0"/>
              <a:t>Supervision – Dec. 5</a:t>
            </a:r>
          </a:p>
          <a:p>
            <a:pPr lvl="1"/>
            <a:r>
              <a:rPr lang="en-US" sz="2400" dirty="0"/>
              <a:t>Streamlining and Barriers – Dec. 12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EE3A7-A7DF-AA47-DE8F-B02F50A8950D}"/>
              </a:ext>
            </a:extLst>
          </p:cNvPr>
          <p:cNvSpPr txBox="1"/>
          <p:nvPr/>
        </p:nvSpPr>
        <p:spPr>
          <a:xfrm>
            <a:off x="1115785" y="5823857"/>
            <a:ext cx="101418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Sos.opr.comments@vermont.gov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80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/>
              <a:t>Welcome</a:t>
            </a:r>
          </a:p>
          <a:p>
            <a:r>
              <a:rPr lang="en-US" sz="2400"/>
              <a:t>Present and Discuss Subgroup Meeting Work</a:t>
            </a:r>
          </a:p>
          <a:p>
            <a:r>
              <a:rPr lang="en-US" sz="2400"/>
              <a:t>Next Steps</a:t>
            </a:r>
          </a:p>
          <a:p>
            <a:pPr lvl="1"/>
            <a:r>
              <a:rPr lang="en-US" sz="2000"/>
              <a:t>Identifying Resources, Research, and Learning Opportunities</a:t>
            </a:r>
          </a:p>
          <a:p>
            <a:r>
              <a:rPr lang="en-US" sz="2400"/>
              <a:t>Continued Steps</a:t>
            </a:r>
          </a:p>
          <a:p>
            <a:pPr lvl="1"/>
            <a:r>
              <a:rPr lang="en-US" sz="2000"/>
              <a:t>New and Refined Issues and Questions Throughout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A3F481-24A2-7284-C70F-73F219BC0FB4}"/>
              </a:ext>
            </a:extLst>
          </p:cNvPr>
          <p:cNvSpPr txBox="1"/>
          <p:nvPr/>
        </p:nvSpPr>
        <p:spPr>
          <a:xfrm>
            <a:off x="879928" y="5869214"/>
            <a:ext cx="10577285" cy="3847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900" b="1">
                <a:solidFill>
                  <a:srgbClr val="262626"/>
                </a:solidFill>
              </a:rPr>
              <a:t>Update</a:t>
            </a:r>
            <a:r>
              <a:rPr lang="en-US" sz="1900">
                <a:solidFill>
                  <a:srgbClr val="262626"/>
                </a:solidFill>
              </a:rPr>
              <a:t>:  New email communications coming soon</a:t>
            </a:r>
          </a:p>
        </p:txBody>
      </p:sp>
    </p:spTree>
    <p:extLst>
      <p:ext uri="{BB962C8B-B14F-4D97-AF65-F5344CB8AC3E}">
        <p14:creationId xmlns:p14="http://schemas.microsoft.com/office/powerpoint/2010/main" val="54680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60978"/>
              </p:ext>
            </p:extLst>
          </p:nvPr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B3F46EF6-3CA4-15C1-0ACC-C9CCA5209917}"/>
              </a:ext>
            </a:extLst>
          </p:cNvPr>
          <p:cNvSpPr/>
          <p:nvPr/>
        </p:nvSpPr>
        <p:spPr>
          <a:xfrm>
            <a:off x="3229428" y="1406071"/>
            <a:ext cx="199571" cy="109764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423A1-D2D6-E384-4B7E-C3E0D137CE02}"/>
              </a:ext>
            </a:extLst>
          </p:cNvPr>
          <p:cNvSpPr txBox="1"/>
          <p:nvPr/>
        </p:nvSpPr>
        <p:spPr>
          <a:xfrm>
            <a:off x="2603500" y="725714"/>
            <a:ext cx="142421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We're here!</a:t>
            </a:r>
          </a:p>
          <a:p>
            <a:pPr algn="ctr"/>
            <a:r>
              <a:rPr lang="en-US"/>
              <a:t>11/20/23</a:t>
            </a:r>
          </a:p>
        </p:txBody>
      </p:sp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94D52-84F2-31F2-8AF7-1CB7917A9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66192"/>
            <a:ext cx="7729728" cy="1188720"/>
          </a:xfrm>
        </p:spPr>
        <p:txBody>
          <a:bodyPr/>
          <a:lstStyle/>
          <a:p>
            <a:r>
              <a:rPr lang="en-US"/>
              <a:t>Barriers to Entry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9C5DE-7E00-2258-DCF4-A11CB3AA9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5984" y="1594830"/>
            <a:ext cx="4897699" cy="4852767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400"/>
              <a:t>Examinations (need for accommodations and alternatives)</a:t>
            </a:r>
          </a:p>
          <a:p>
            <a:r>
              <a:rPr lang="en-US" sz="1400"/>
              <a:t>Pathways to licensure (need to simplify and expand, particularly for those out-of-state)</a:t>
            </a:r>
          </a:p>
          <a:p>
            <a:r>
              <a:rPr lang="en-US" sz="1400"/>
              <a:t>"Threshold" qualifications and post-degree supplementation</a:t>
            </a:r>
          </a:p>
          <a:p>
            <a:r>
              <a:rPr lang="en-US" sz="1400"/>
              <a:t>Confusing qualifications (e.g., "psychotherapy" and social work; direct vs. indirect supervision) </a:t>
            </a:r>
          </a:p>
          <a:p>
            <a:r>
              <a:rPr lang="en-US" sz="1400"/>
              <a:t>Lack of qualified supervisors </a:t>
            </a:r>
          </a:p>
          <a:p>
            <a:r>
              <a:rPr lang="en-US" sz="1400"/>
              <a:t>Cost and payment structure for supervision</a:t>
            </a:r>
          </a:p>
          <a:p>
            <a:r>
              <a:rPr lang="en-US" sz="1400"/>
              <a:t>Licensing requirements inconsistent with those of surrounding states</a:t>
            </a:r>
          </a:p>
          <a:p>
            <a:r>
              <a:rPr lang="en-US" sz="1400"/>
              <a:t>Access and barriers to obtaining required education (financial, time, location, etc.) </a:t>
            </a:r>
          </a:p>
          <a:p>
            <a:pPr>
              <a:buFont typeface="Arial,Sans-Serif" panose="020B0604020202020204" pitchFamily="34" charset="0"/>
            </a:pPr>
            <a:r>
              <a:rPr lang="en-US" sz="1400"/>
              <a:t>No license for disciplines (e.g., art therapy, music therapy, school counseling) </a:t>
            </a:r>
          </a:p>
          <a:p>
            <a:pPr>
              <a:buFont typeface="Arial,Sans-Serif" panose="020B0604020202020204" pitchFamily="34" charset="0"/>
            </a:pPr>
            <a:r>
              <a:rPr lang="en-US" sz="1400"/>
              <a:t>The Roster, its role, timing requirements, and impact of both (e.g., public protection, ability to obtain license, counting of supervision hours, reciprocity) 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92850-797B-9543-10F0-68E3B89DC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1594830"/>
            <a:ext cx="4832675" cy="4852767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Lack of guidance on how to pursue licensure (e.g., website problems, inaccessible language and resources)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  <a:endParaRPr lang="en-US" sz="1400"/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Specificity of the current requirements (e.g., 1:30 ratio of supervision to supervised practice)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Continuing education requirements across all professions (equity, cost, time, need, consistency, etc.)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Multiple boards and regulatory requirements for professions with similar but different practices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Disconnect between licensing and reimbursement (time after licensure to credentialing, roster timeline, etc.)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Clarity of process for obtaining VT license based on license in another state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Clarity of process for obtaining a telehealth license or a compact license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No regulation of supervisors</a:t>
            </a:r>
            <a:r>
              <a:rPr lang="en-US" sz="14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sz="14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No way to confirm supervision is compliant until finished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8253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Barriers Subgroup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290354"/>
            <a:ext cx="9025128" cy="4288971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/>
              <a:t>How can we be more equitable in mental health professional licensing? </a:t>
            </a:r>
          </a:p>
          <a:p>
            <a:pPr lvl="1"/>
            <a:r>
              <a:rPr lang="en-US"/>
              <a:t>Continuing education, access to education, cost and access to relevant supervision</a:t>
            </a:r>
          </a:p>
          <a:p>
            <a:r>
              <a:rPr lang="en-US"/>
              <a:t>How can the laws be improved for professionals-in-training? </a:t>
            </a:r>
          </a:p>
          <a:p>
            <a:pPr lvl="1"/>
            <a:r>
              <a:rPr lang="en-US"/>
              <a:t>The Roster</a:t>
            </a:r>
          </a:p>
          <a:p>
            <a:pPr lvl="1"/>
            <a:r>
              <a:rPr lang="en-US"/>
              <a:t>Affordability, access, non-monetary costs</a:t>
            </a:r>
          </a:p>
          <a:p>
            <a:pPr lvl="1"/>
            <a:r>
              <a:rPr lang="en-US"/>
              <a:t>Exams, supervision hours, coursework</a:t>
            </a:r>
          </a:p>
          <a:p>
            <a:pPr lvl="1"/>
            <a:r>
              <a:rPr lang="en-US"/>
              <a:t>Guidance, clarity</a:t>
            </a:r>
          </a:p>
          <a:p>
            <a:r>
              <a:rPr lang="en-US"/>
              <a:t>How do we improve the post-degree supervised practice and supervision requirements?</a:t>
            </a:r>
          </a:p>
          <a:p>
            <a:pPr lvl="1"/>
            <a:r>
              <a:rPr lang="en-US"/>
              <a:t>Address equity, cost, oversight, etc.</a:t>
            </a:r>
          </a:p>
          <a:p>
            <a:pPr lvl="1"/>
            <a:r>
              <a:rPr lang="en-US"/>
              <a:t>Maintain availability</a:t>
            </a:r>
          </a:p>
          <a:p>
            <a:r>
              <a:rPr lang="en-US"/>
              <a:t>How do we work with partners to ensure coordination with other practice needs (e.g., reimbursement)?</a:t>
            </a:r>
          </a:p>
          <a:p>
            <a:r>
              <a:rPr lang="en-US"/>
              <a:t>How do we address barriers to licensure for other disciplines and out-of-state professionals?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7161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9CD8D-5E4D-071D-39D2-B283692B9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all" baseline="0">
                <a:solidFill>
                  <a:srgbClr val="262626"/>
                </a:solidFill>
                <a:latin typeface="Gill Sans MT"/>
              </a:rPr>
              <a:t>Barriers to Entry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35B3D-9C3E-8EEA-CEF2-72BAC9AF9F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Additional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B4577-6B85-3CE3-8B1D-0973D2F605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41068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D1F97-02DF-C344-563B-DDAFFD125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55F6E-0C4B-B0FD-04A1-32B5FDAF4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374973"/>
            <a:ext cx="4271771" cy="4244981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Barriers to supervision 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Workforce development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Accommodations 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Cross-profession supervision requirements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Supervisor qualifications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Supervision contracts (accountability and transparency) 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Private practice v. agency settings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Supervision hourly rules criteria 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Direct v. indirect service criteria</a:t>
            </a:r>
          </a:p>
          <a:p>
            <a:r>
              <a:rPr lang="en-US">
                <a:latin typeface="Gill Sans MT"/>
                <a:cs typeface="Calibri"/>
              </a:rPr>
              <a:t>Consistency with surrounding states 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21817-28BB-C4FC-4F65-F546325C4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2402187"/>
            <a:ext cx="4270247" cy="4335696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Gill Sans MT"/>
                <a:ea typeface="Arial"/>
                <a:cs typeface="Arial"/>
              </a:rPr>
              <a:t>Definition of</a:t>
            </a:r>
            <a:r>
              <a:rPr lang="en-US" baseline="0">
                <a:latin typeface="Gill Sans MT"/>
                <a:ea typeface="Arial"/>
                <a:cs typeface="Arial"/>
              </a:rPr>
              <a:t> supervised practice hours</a:t>
            </a:r>
            <a:r>
              <a:rPr lang="en-US">
                <a:latin typeface="Gill Sans MT"/>
                <a:ea typeface="Arial"/>
                <a:cs typeface="Arial"/>
              </a:rPr>
              <a:t> (what counts?)​</a:t>
            </a:r>
            <a:endParaRPr lang="en-US">
              <a:latin typeface="Gill Sans MT"/>
            </a:endParaRPr>
          </a:p>
          <a:p>
            <a:pPr marL="228600" lvl="0" indent="-228600" rtl="0">
              <a:buChar char="•"/>
            </a:pPr>
            <a:r>
              <a:rPr lang="en-US" baseline="0">
                <a:latin typeface="Gill Sans MT"/>
                <a:ea typeface="Arial"/>
                <a:cs typeface="Arial"/>
              </a:rPr>
              <a:t>Documentation of supervised hours (e.g., supervisor reports)</a:t>
            </a:r>
            <a:r>
              <a:rPr lang="en-US"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baseline="0">
                <a:latin typeface="Gill Sans MT"/>
                <a:ea typeface="Arial"/>
                <a:cs typeface="Arial"/>
              </a:rPr>
              <a:t>Communication with applicant during supervised practice</a:t>
            </a:r>
            <a:r>
              <a:rPr lang="en-US">
                <a:latin typeface="Gill Sans MT"/>
                <a:ea typeface="Arial"/>
                <a:cs typeface="Arial"/>
              </a:rPr>
              <a:t>​</a:t>
            </a:r>
          </a:p>
          <a:p>
            <a:r>
              <a:rPr lang="en-US" baseline="0">
                <a:latin typeface="Gill Sans MT"/>
                <a:ea typeface="Arial"/>
                <a:cs typeface="Arial"/>
              </a:rPr>
              <a:t>Clarity of </a:t>
            </a:r>
            <a:r>
              <a:rPr lang="en-US">
                <a:latin typeface="Gill Sans MT"/>
                <a:ea typeface="Arial"/>
                <a:cs typeface="Arial"/>
              </a:rPr>
              <a:t>requirements and guidance</a:t>
            </a:r>
          </a:p>
          <a:p>
            <a:r>
              <a:rPr lang="en-US">
                <a:latin typeface="Gill Sans MT"/>
                <a:cs typeface="Arial"/>
              </a:rPr>
              <a:t>Ethical requirements (e.g., payment structures, multiple relationships)</a:t>
            </a:r>
          </a:p>
          <a:p>
            <a:r>
              <a:rPr lang="en-US">
                <a:latin typeface="Gill Sans MT"/>
                <a:cs typeface="Arial"/>
              </a:rPr>
              <a:t>Number of supervisees</a:t>
            </a:r>
          </a:p>
          <a:p>
            <a:r>
              <a:rPr lang="en-US">
                <a:latin typeface="Gill Sans MT"/>
                <a:cs typeface="Arial"/>
              </a:rPr>
              <a:t>Regulating the supervisor</a:t>
            </a:r>
          </a:p>
        </p:txBody>
      </p:sp>
    </p:spTree>
    <p:extLst>
      <p:ext uri="{BB962C8B-B14F-4D97-AF65-F5344CB8AC3E}">
        <p14:creationId xmlns:p14="http://schemas.microsoft.com/office/powerpoint/2010/main" val="418780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50833E-CEC0-D9FA-2649-4753FE8AB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251" y="1927269"/>
            <a:ext cx="10550013" cy="904420"/>
          </a:xfrm>
        </p:spPr>
        <p:txBody>
          <a:bodyPr>
            <a:noAutofit/>
          </a:bodyPr>
          <a:lstStyle/>
          <a:p>
            <a:pPr marL="225425" lvl="0" indent="-225425" algn="l" rtl="0">
              <a:buChar char="•"/>
            </a:pPr>
            <a:r>
              <a:rPr lang="en-US" sz="16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How can we balance access to supervision with different interests of supervisors and supervisees?</a:t>
            </a:r>
            <a:r>
              <a:rPr lang="en-US" sz="16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5425" lvl="0" indent="-225425" algn="l" rtl="0">
              <a:buChar char="•"/>
            </a:pPr>
            <a:r>
              <a:rPr lang="en-US" sz="16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How can regulations make supervision more accessible?  How can regulations reduce barriers to supervision?</a:t>
            </a:r>
            <a:endParaRPr lang="en-US" sz="1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FCA75-F7AD-D6C9-7D15-33E7986C7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7166" y="2984087"/>
            <a:ext cx="5185092" cy="4178710"/>
          </a:xfrm>
        </p:spPr>
        <p:txBody>
          <a:bodyPr>
            <a:normAutofit/>
          </a:bodyPr>
          <a:lstStyle/>
          <a:p>
            <a:r>
              <a:rPr lang="en-US" sz="1900" i="1"/>
              <a:t>Oversight of supervised practice</a:t>
            </a:r>
          </a:p>
          <a:p>
            <a:pPr lvl="1"/>
            <a:r>
              <a:rPr lang="en-US" sz="1400"/>
              <a:t>How can OPR streamline supervision requirements across all mental health professions?</a:t>
            </a:r>
          </a:p>
          <a:p>
            <a:pPr lvl="1"/>
            <a:r>
              <a:rPr lang="en-US" sz="1400"/>
              <a:t>What does quality supervision mean? How can additional oversight improve supervision?</a:t>
            </a:r>
          </a:p>
          <a:p>
            <a:pPr lvl="1"/>
            <a:r>
              <a:rPr lang="en-US" sz="1400"/>
              <a:t>How can the supervised practice regulations be revised to improve access while still protecting the public?</a:t>
            </a:r>
          </a:p>
          <a:p>
            <a:pPr lvl="1"/>
            <a:r>
              <a:rPr lang="en-US" sz="1400"/>
              <a:t>What are the risks we are concerned about with poor quality supervision? </a:t>
            </a:r>
          </a:p>
          <a:p>
            <a:pPr lvl="1"/>
            <a:r>
              <a:rPr lang="en-US" sz="1400"/>
              <a:t>Is it possible to create more flexibility in supervision pathways to licensure?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F7422-855A-38F4-B95B-62161214A0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0991" y="2984087"/>
            <a:ext cx="5465704" cy="4267201"/>
          </a:xfrm>
        </p:spPr>
        <p:txBody>
          <a:bodyPr>
            <a:normAutofit/>
          </a:bodyPr>
          <a:lstStyle/>
          <a:p>
            <a:r>
              <a:rPr lang="en-US" i="1"/>
              <a:t>Oversight of supervisor-supervisee relationship</a:t>
            </a:r>
          </a:p>
          <a:p>
            <a:pPr lvl="1"/>
            <a:r>
              <a:rPr lang="en-US" sz="1400"/>
              <a:t>Should providing supervision require training or additional CE? </a:t>
            </a:r>
          </a:p>
          <a:p>
            <a:pPr lvl="1"/>
            <a:r>
              <a:rPr lang="en-US" sz="1400"/>
              <a:t>Should providing supervision be a revocable privilege, e.g., in the event of misconduct? </a:t>
            </a:r>
          </a:p>
          <a:p>
            <a:pPr lvl="1"/>
            <a:r>
              <a:rPr lang="en-US" sz="1400"/>
              <a:t>Should OPR standardize supervision contracts? </a:t>
            </a:r>
          </a:p>
          <a:p>
            <a:pPr lvl="1"/>
            <a:r>
              <a:rPr lang="en-US" sz="1400"/>
              <a:t>What is considered fair and equitable in supervision arrangements/contract terms?</a:t>
            </a:r>
          </a:p>
          <a:p>
            <a:pPr lvl="1"/>
            <a:r>
              <a:rPr lang="en-US" sz="1400"/>
              <a:t>Should OPR actively track supervision hours/relationships? </a:t>
            </a:r>
          </a:p>
          <a:p>
            <a:pPr lvl="1"/>
            <a:r>
              <a:rPr lang="en-US" sz="1400"/>
              <a:t>What are the concerns around supervision business models? </a:t>
            </a:r>
          </a:p>
          <a:p>
            <a:pPr lvl="1"/>
            <a:r>
              <a:rPr lang="en-US" sz="1400"/>
              <a:t>Are there employment complications for professionals-in-training as independent contractors?</a:t>
            </a:r>
          </a:p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F182A3-39A0-F105-A174-65B3F8CBB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6769"/>
            <a:ext cx="7729728" cy="1188720"/>
          </a:xfrm>
        </p:spPr>
        <p:txBody>
          <a:bodyPr/>
          <a:lstStyle/>
          <a:p>
            <a:r>
              <a:rPr lang="en-US"/>
              <a:t>Supervision</a:t>
            </a:r>
          </a:p>
        </p:txBody>
      </p:sp>
    </p:spTree>
    <p:extLst>
      <p:ext uri="{BB962C8B-B14F-4D97-AF65-F5344CB8AC3E}">
        <p14:creationId xmlns:p14="http://schemas.microsoft.com/office/powerpoint/2010/main" val="2410784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01DDF-1C6F-FE74-8E97-4B9E57FEB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6DFE6-1C04-4402-97C7-5E4FA0B888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Additional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8CA38F-4283-2080-C5F9-86DD65F0F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37567517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8" ma:contentTypeDescription="Create a new document." ma:contentTypeScope="" ma:versionID="8999ed0cdc2a787e15e0589712de70b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3f9bec87388cff23ceb3471e617cc663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27CFBFF-EFAD-4EC8-9099-CE230DDAD43B}">
  <ds:schemaRefs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sharepoint/v3"/>
    <ds:schemaRef ds:uri="83c9a996-c187-4036-9022-0b27f7bfaa9a"/>
    <ds:schemaRef ds:uri="fa183bd7-bcfa-44ed-a537-3bf551eaaa54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3587668-9C2A-45CC-A066-7F70EFE79E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29ACC9-4CBA-445F-AE76-D38048E3685B}">
  <ds:schemaRefs>
    <ds:schemaRef ds:uri="83c9a996-c187-4036-9022-0b27f7bfaa9a"/>
    <ds:schemaRef ds:uri="fa183bd7-bcfa-44ed-a537-3bf551eaaa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0</TotalTime>
  <Words>1122</Words>
  <Application>Microsoft Office PowerPoint</Application>
  <PresentationFormat>Widescreen</PresentationFormat>
  <Paragraphs>141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Arial,Sans-Serif</vt:lpstr>
      <vt:lpstr>Calibri</vt:lpstr>
      <vt:lpstr>Calibri Light</vt:lpstr>
      <vt:lpstr>Gill Sans MT</vt:lpstr>
      <vt:lpstr>Parcel</vt:lpstr>
      <vt:lpstr>Office Theme</vt:lpstr>
      <vt:lpstr>Mental Health Professional Licensing  Study</vt:lpstr>
      <vt:lpstr>Agenda</vt:lpstr>
      <vt:lpstr>PowerPoint Presentation</vt:lpstr>
      <vt:lpstr>Barriers to Entry</vt:lpstr>
      <vt:lpstr>Barriers Subgroup Questions</vt:lpstr>
      <vt:lpstr>Barriers to Entry</vt:lpstr>
      <vt:lpstr>Supervision</vt:lpstr>
      <vt:lpstr>Supervision</vt:lpstr>
      <vt:lpstr>Supervision</vt:lpstr>
      <vt:lpstr>Streamlining License Regulations</vt:lpstr>
      <vt:lpstr>Streamlining Subgroup Questions</vt:lpstr>
      <vt:lpstr>Streamlining</vt:lpstr>
      <vt:lpstr>Next Steps: Research &amp; Resources</vt:lpstr>
      <vt:lpstr>Next Meeting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Bruce, Dylan</dc:creator>
  <cp:lastModifiedBy>Bruce, Dylan</cp:lastModifiedBy>
  <cp:revision>1</cp:revision>
  <dcterms:created xsi:type="dcterms:W3CDTF">2023-04-26T13:39:08Z</dcterms:created>
  <dcterms:modified xsi:type="dcterms:W3CDTF">2023-11-21T17:05:16Z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  <property fmtid="{D5CDD505-2E9C-101B-9397-08002B2CF9AE}" pid="3" name="MediaServiceImageTags">
    <vt:lpwstr/>
  </property>
</Properties>
</file>