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279" r:id="rId5"/>
    <p:sldId id="281" r:id="rId6"/>
    <p:sldId id="286" r:id="rId7"/>
    <p:sldId id="280" r:id="rId8"/>
    <p:sldId id="261" r:id="rId9"/>
    <p:sldId id="283" r:id="rId10"/>
    <p:sldId id="257" r:id="rId11"/>
    <p:sldId id="259" r:id="rId12"/>
    <p:sldId id="262"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646"/>
    <a:srgbClr val="9BAFB5"/>
    <a:srgbClr val="F2F2F2"/>
    <a:srgbClr val="475B61"/>
    <a:srgbClr val="8E9A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86598A-CAE7-40D6-B8FB-865F1705D6F7}" v="32" dt="2023-06-02T15:53:25.9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Dylan" userId="d165b764-2668-468d-b823-335e78cbdb53" providerId="ADAL" clId="{3C86598A-CAE7-40D6-B8FB-865F1705D6F7}"/>
    <pc:docChg chg="custSel addSld delSld modSld sldOrd">
      <pc:chgData name="Bruce, Dylan" userId="d165b764-2668-468d-b823-335e78cbdb53" providerId="ADAL" clId="{3C86598A-CAE7-40D6-B8FB-865F1705D6F7}" dt="2023-06-02T15:55:08.547" v="151" actId="1076"/>
      <pc:docMkLst>
        <pc:docMk/>
      </pc:docMkLst>
      <pc:sldChg chg="addSp delSp modSp mod">
        <pc:chgData name="Bruce, Dylan" userId="d165b764-2668-468d-b823-335e78cbdb53" providerId="ADAL" clId="{3C86598A-CAE7-40D6-B8FB-865F1705D6F7}" dt="2023-06-02T15:55:08.547" v="151" actId="1076"/>
        <pc:sldMkLst>
          <pc:docMk/>
          <pc:sldMk cId="801742544" sldId="259"/>
        </pc:sldMkLst>
        <pc:spChg chg="mod">
          <ac:chgData name="Bruce, Dylan" userId="d165b764-2668-468d-b823-335e78cbdb53" providerId="ADAL" clId="{3C86598A-CAE7-40D6-B8FB-865F1705D6F7}" dt="2023-06-02T15:54:52.540" v="150" actId="1076"/>
          <ac:spMkLst>
            <pc:docMk/>
            <pc:sldMk cId="801742544" sldId="259"/>
            <ac:spMk id="2" creationId="{116DD96F-4385-FD96-B8F3-80403018615C}"/>
          </ac:spMkLst>
        </pc:spChg>
        <pc:spChg chg="mod">
          <ac:chgData name="Bruce, Dylan" userId="d165b764-2668-468d-b823-335e78cbdb53" providerId="ADAL" clId="{3C86598A-CAE7-40D6-B8FB-865F1705D6F7}" dt="2023-06-02T15:54:25.230" v="125" actId="1038"/>
          <ac:spMkLst>
            <pc:docMk/>
            <pc:sldMk cId="801742544" sldId="259"/>
            <ac:spMk id="3" creationId="{8E89A700-A503-4480-088B-9F9ABA419903}"/>
          </ac:spMkLst>
        </pc:spChg>
        <pc:spChg chg="mod">
          <ac:chgData name="Bruce, Dylan" userId="d165b764-2668-468d-b823-335e78cbdb53" providerId="ADAL" clId="{3C86598A-CAE7-40D6-B8FB-865F1705D6F7}" dt="2023-06-02T15:55:08.547" v="151" actId="1076"/>
          <ac:spMkLst>
            <pc:docMk/>
            <pc:sldMk cId="801742544" sldId="259"/>
            <ac:spMk id="4" creationId="{F0A3F565-AF11-21A1-A7C7-A17A5C2598F4}"/>
          </ac:spMkLst>
        </pc:spChg>
        <pc:spChg chg="del">
          <ac:chgData name="Bruce, Dylan" userId="d165b764-2668-468d-b823-335e78cbdb53" providerId="ADAL" clId="{3C86598A-CAE7-40D6-B8FB-865F1705D6F7}" dt="2023-06-02T15:53:19.877" v="71" actId="478"/>
          <ac:spMkLst>
            <pc:docMk/>
            <pc:sldMk cId="801742544" sldId="259"/>
            <ac:spMk id="5" creationId="{06AFC08E-614D-8B7F-CA9B-100E8606359A}"/>
          </ac:spMkLst>
        </pc:spChg>
        <pc:spChg chg="add del mod">
          <ac:chgData name="Bruce, Dylan" userId="d165b764-2668-468d-b823-335e78cbdb53" providerId="ADAL" clId="{3C86598A-CAE7-40D6-B8FB-865F1705D6F7}" dt="2023-06-02T15:54:09.604" v="95" actId="478"/>
          <ac:spMkLst>
            <pc:docMk/>
            <pc:sldMk cId="801742544" sldId="259"/>
            <ac:spMk id="7" creationId="{00DCD451-139D-C433-9D56-E9942D3A1599}"/>
          </ac:spMkLst>
        </pc:spChg>
        <pc:picChg chg="mod">
          <ac:chgData name="Bruce, Dylan" userId="d165b764-2668-468d-b823-335e78cbdb53" providerId="ADAL" clId="{3C86598A-CAE7-40D6-B8FB-865F1705D6F7}" dt="2023-06-02T15:54:25.230" v="125" actId="1038"/>
          <ac:picMkLst>
            <pc:docMk/>
            <pc:sldMk cId="801742544" sldId="259"/>
            <ac:picMk id="6" creationId="{1FABC712-81F6-9B88-9691-7D0264EC7CCE}"/>
          </ac:picMkLst>
        </pc:picChg>
        <pc:picChg chg="mod">
          <ac:chgData name="Bruce, Dylan" userId="d165b764-2668-468d-b823-335e78cbdb53" providerId="ADAL" clId="{3C86598A-CAE7-40D6-B8FB-865F1705D6F7}" dt="2023-06-02T15:55:08.547" v="151" actId="1076"/>
          <ac:picMkLst>
            <pc:docMk/>
            <pc:sldMk cId="801742544" sldId="259"/>
            <ac:picMk id="8" creationId="{2B8824D0-F195-B1FB-5E5A-95E2CC79CDF6}"/>
          </ac:picMkLst>
        </pc:picChg>
      </pc:sldChg>
      <pc:sldChg chg="ord setBg">
        <pc:chgData name="Bruce, Dylan" userId="d165b764-2668-468d-b823-335e78cbdb53" providerId="ADAL" clId="{3C86598A-CAE7-40D6-B8FB-865F1705D6F7}" dt="2023-06-01T14:37:37.857" v="3"/>
        <pc:sldMkLst>
          <pc:docMk/>
          <pc:sldMk cId="3537597027" sldId="279"/>
        </pc:sldMkLst>
      </pc:sldChg>
      <pc:sldChg chg="addSp delSp modSp mod setBg">
        <pc:chgData name="Bruce, Dylan" userId="d165b764-2668-468d-b823-335e78cbdb53" providerId="ADAL" clId="{3C86598A-CAE7-40D6-B8FB-865F1705D6F7}" dt="2023-06-01T14:51:54.301" v="43" actId="14100"/>
        <pc:sldMkLst>
          <pc:docMk/>
          <pc:sldMk cId="622788124" sldId="280"/>
        </pc:sldMkLst>
        <pc:spChg chg="mod">
          <ac:chgData name="Bruce, Dylan" userId="d165b764-2668-468d-b823-335e78cbdb53" providerId="ADAL" clId="{3C86598A-CAE7-40D6-B8FB-865F1705D6F7}" dt="2023-06-01T14:46:52.301" v="21" actId="115"/>
          <ac:spMkLst>
            <pc:docMk/>
            <pc:sldMk cId="622788124" sldId="280"/>
            <ac:spMk id="2" creationId="{2DE7651F-5F16-2865-8C49-C699958A5A1A}"/>
          </ac:spMkLst>
        </pc:spChg>
        <pc:spChg chg="mod">
          <ac:chgData name="Bruce, Dylan" userId="d165b764-2668-468d-b823-335e78cbdb53" providerId="ADAL" clId="{3C86598A-CAE7-40D6-B8FB-865F1705D6F7}" dt="2023-06-01T14:51:54.301" v="43" actId="14100"/>
          <ac:spMkLst>
            <pc:docMk/>
            <pc:sldMk cId="622788124" sldId="280"/>
            <ac:spMk id="3" creationId="{13C59BD6-4219-6E2C-569E-B34D3DD685F6}"/>
          </ac:spMkLst>
        </pc:spChg>
        <pc:spChg chg="del">
          <ac:chgData name="Bruce, Dylan" userId="d165b764-2668-468d-b823-335e78cbdb53" providerId="ADAL" clId="{3C86598A-CAE7-40D6-B8FB-865F1705D6F7}" dt="2023-06-01T14:43:58.011" v="6" actId="26606"/>
          <ac:spMkLst>
            <pc:docMk/>
            <pc:sldMk cId="622788124" sldId="280"/>
            <ac:spMk id="5" creationId="{C33976D1-3430-450C-A978-87A9A6E8E71F}"/>
          </ac:spMkLst>
        </pc:spChg>
        <pc:spChg chg="del">
          <ac:chgData name="Bruce, Dylan" userId="d165b764-2668-468d-b823-335e78cbdb53" providerId="ADAL" clId="{3C86598A-CAE7-40D6-B8FB-865F1705D6F7}" dt="2023-06-01T14:43:58.011" v="6" actId="26606"/>
          <ac:spMkLst>
            <pc:docMk/>
            <pc:sldMk cId="622788124" sldId="280"/>
            <ac:spMk id="6" creationId="{7D6AAC78-7D86-415A-ADC1-2B474807960C}"/>
          </ac:spMkLst>
        </pc:spChg>
        <pc:spChg chg="del">
          <ac:chgData name="Bruce, Dylan" userId="d165b764-2668-468d-b823-335e78cbdb53" providerId="ADAL" clId="{3C86598A-CAE7-40D6-B8FB-865F1705D6F7}" dt="2023-06-01T14:43:58.011" v="6" actId="26606"/>
          <ac:spMkLst>
            <pc:docMk/>
            <pc:sldMk cId="622788124" sldId="280"/>
            <ac:spMk id="7" creationId="{F2A658D9-F185-44F1-BA33-D50320D1D078}"/>
          </ac:spMkLst>
        </pc:spChg>
        <pc:spChg chg="add">
          <ac:chgData name="Bruce, Dylan" userId="d165b764-2668-468d-b823-335e78cbdb53" providerId="ADAL" clId="{3C86598A-CAE7-40D6-B8FB-865F1705D6F7}" dt="2023-06-01T14:43:58.011" v="6" actId="26606"/>
          <ac:spMkLst>
            <pc:docMk/>
            <pc:sldMk cId="622788124" sldId="280"/>
            <ac:spMk id="9" creationId="{2AEFFFF2-9EB4-4B6C-B9F8-2BA3EF89A21C}"/>
          </ac:spMkLst>
        </pc:spChg>
        <pc:spChg chg="add">
          <ac:chgData name="Bruce, Dylan" userId="d165b764-2668-468d-b823-335e78cbdb53" providerId="ADAL" clId="{3C86598A-CAE7-40D6-B8FB-865F1705D6F7}" dt="2023-06-01T14:43:58.011" v="6" actId="26606"/>
          <ac:spMkLst>
            <pc:docMk/>
            <pc:sldMk cId="622788124" sldId="280"/>
            <ac:spMk id="14" creationId="{0D65299F-028F-4AFC-B46A-8DB33E20FE4A}"/>
          </ac:spMkLst>
        </pc:spChg>
        <pc:spChg chg="add">
          <ac:chgData name="Bruce, Dylan" userId="d165b764-2668-468d-b823-335e78cbdb53" providerId="ADAL" clId="{3C86598A-CAE7-40D6-B8FB-865F1705D6F7}" dt="2023-06-01T14:43:58.011" v="6" actId="26606"/>
          <ac:spMkLst>
            <pc:docMk/>
            <pc:sldMk cId="622788124" sldId="280"/>
            <ac:spMk id="16" creationId="{BAC87F6E-526A-49B5-995D-42DB656594C9}"/>
          </ac:spMkLst>
        </pc:spChg>
      </pc:sldChg>
      <pc:sldChg chg="modSp mod ord setBg">
        <pc:chgData name="Bruce, Dylan" userId="d165b764-2668-468d-b823-335e78cbdb53" providerId="ADAL" clId="{3C86598A-CAE7-40D6-B8FB-865F1705D6F7}" dt="2023-06-02T12:27:28.283" v="45"/>
        <pc:sldMkLst>
          <pc:docMk/>
          <pc:sldMk cId="192481852" sldId="281"/>
        </pc:sldMkLst>
        <pc:spChg chg="mod">
          <ac:chgData name="Bruce, Dylan" userId="d165b764-2668-468d-b823-335e78cbdb53" providerId="ADAL" clId="{3C86598A-CAE7-40D6-B8FB-865F1705D6F7}" dt="2023-06-01T14:50:44.338" v="29" actId="208"/>
          <ac:spMkLst>
            <pc:docMk/>
            <pc:sldMk cId="192481852" sldId="281"/>
            <ac:spMk id="2" creationId="{510F2B1A-9837-DAF4-77B3-91291EA006CF}"/>
          </ac:spMkLst>
        </pc:spChg>
        <pc:graphicFrameChg chg="mod">
          <ac:chgData name="Bruce, Dylan" userId="d165b764-2668-468d-b823-335e78cbdb53" providerId="ADAL" clId="{3C86598A-CAE7-40D6-B8FB-865F1705D6F7}" dt="2023-06-01T14:44:22.550" v="8" actId="114"/>
          <ac:graphicFrameMkLst>
            <pc:docMk/>
            <pc:sldMk cId="192481852" sldId="281"/>
            <ac:graphicFrameMk id="6" creationId="{76089216-67E4-6092-A1BD-A947B5F2B0F6}"/>
          </ac:graphicFrameMkLst>
        </pc:graphicFrameChg>
      </pc:sldChg>
      <pc:sldChg chg="del setBg">
        <pc:chgData name="Bruce, Dylan" userId="d165b764-2668-468d-b823-335e78cbdb53" providerId="ADAL" clId="{3C86598A-CAE7-40D6-B8FB-865F1705D6F7}" dt="2023-06-02T13:40:53.057" v="49" actId="47"/>
        <pc:sldMkLst>
          <pc:docMk/>
          <pc:sldMk cId="3884806527" sldId="284"/>
        </pc:sldMkLst>
      </pc:sldChg>
      <pc:sldChg chg="addSp delSp modSp add del setBg delDesignElem">
        <pc:chgData name="Bruce, Dylan" userId="d165b764-2668-468d-b823-335e78cbdb53" providerId="ADAL" clId="{3C86598A-CAE7-40D6-B8FB-865F1705D6F7}" dt="2023-06-02T13:41:13.851" v="70" actId="20577"/>
        <pc:sldMkLst>
          <pc:docMk/>
          <pc:sldMk cId="846586817" sldId="286"/>
        </pc:sldMkLst>
        <pc:spChg chg="add del">
          <ac:chgData name="Bruce, Dylan" userId="d165b764-2668-468d-b823-335e78cbdb53" providerId="ADAL" clId="{3C86598A-CAE7-40D6-B8FB-865F1705D6F7}" dt="2023-06-02T13:40:47.712" v="48"/>
          <ac:spMkLst>
            <pc:docMk/>
            <pc:sldMk cId="846586817" sldId="286"/>
            <ac:spMk id="9" creationId="{93018EC3-9B63-4B5E-9338-4BBA966AEE75}"/>
          </ac:spMkLst>
        </pc:spChg>
        <pc:spChg chg="add del">
          <ac:chgData name="Bruce, Dylan" userId="d165b764-2668-468d-b823-335e78cbdb53" providerId="ADAL" clId="{3C86598A-CAE7-40D6-B8FB-865F1705D6F7}" dt="2023-06-02T13:40:47.712" v="48"/>
          <ac:spMkLst>
            <pc:docMk/>
            <pc:sldMk cId="846586817" sldId="286"/>
            <ac:spMk id="11" creationId="{D6D0A5DB-7364-4D8D-A843-EFD9D369046B}"/>
          </ac:spMkLst>
        </pc:spChg>
        <pc:graphicFrameChg chg="mod">
          <ac:chgData name="Bruce, Dylan" userId="d165b764-2668-468d-b823-335e78cbdb53" providerId="ADAL" clId="{3C86598A-CAE7-40D6-B8FB-865F1705D6F7}" dt="2023-06-02T13:41:13.851" v="70" actId="20577"/>
          <ac:graphicFrameMkLst>
            <pc:docMk/>
            <pc:sldMk cId="846586817" sldId="286"/>
            <ac:graphicFrameMk id="5" creationId="{4DBCF197-49FB-0C65-7109-1E346A949060}"/>
          </ac:graphicFrameMkLst>
        </pc:graphicFrameChg>
      </pc:sldChg>
    </pc:docChg>
  </pc:docChgLst>
  <pc:docChgLst>
    <pc:chgData name="Bruce, Dylan" userId="d165b764-2668-468d-b823-335e78cbdb53" providerId="ADAL" clId="{8D1E4587-B885-4FAE-818B-7722D9B6229A}"/>
    <pc:docChg chg="undo redo custSel addSld modSld sldOrd">
      <pc:chgData name="Bruce, Dylan" userId="d165b764-2668-468d-b823-335e78cbdb53" providerId="ADAL" clId="{8D1E4587-B885-4FAE-818B-7722D9B6229A}" dt="2023-06-01T13:36:37.653" v="1846" actId="1076"/>
      <pc:docMkLst>
        <pc:docMk/>
      </pc:docMkLst>
      <pc:sldChg chg="delSp modSp mod ord delDesignElem">
        <pc:chgData name="Bruce, Dylan" userId="d165b764-2668-468d-b823-335e78cbdb53" providerId="ADAL" clId="{8D1E4587-B885-4FAE-818B-7722D9B6229A}" dt="2023-06-01T12:48:44.790" v="1309"/>
        <pc:sldMkLst>
          <pc:docMk/>
          <pc:sldMk cId="2204836128" sldId="258"/>
        </pc:sldMkLst>
        <pc:spChg chg="mod">
          <ac:chgData name="Bruce, Dylan" userId="d165b764-2668-468d-b823-335e78cbdb53" providerId="ADAL" clId="{8D1E4587-B885-4FAE-818B-7722D9B6229A}" dt="2023-05-05T16:16:12.270" v="553" actId="20577"/>
          <ac:spMkLst>
            <pc:docMk/>
            <pc:sldMk cId="2204836128" sldId="258"/>
            <ac:spMk id="3" creationId="{F10ECDA4-8D25-A42F-4139-1648613A97DC}"/>
          </ac:spMkLst>
        </pc:spChg>
        <pc:spChg chg="del">
          <ac:chgData name="Bruce, Dylan" userId="d165b764-2668-468d-b823-335e78cbdb53" providerId="ADAL" clId="{8D1E4587-B885-4FAE-818B-7722D9B6229A}" dt="2023-06-01T12:48:44.790" v="1309"/>
          <ac:spMkLst>
            <pc:docMk/>
            <pc:sldMk cId="2204836128" sldId="258"/>
            <ac:spMk id="8" creationId="{2AEFFFF2-9EB4-4B6C-B9F8-2BA3EF89A21C}"/>
          </ac:spMkLst>
        </pc:spChg>
        <pc:spChg chg="del">
          <ac:chgData name="Bruce, Dylan" userId="d165b764-2668-468d-b823-335e78cbdb53" providerId="ADAL" clId="{8D1E4587-B885-4FAE-818B-7722D9B6229A}" dt="2023-06-01T12:48:44.790" v="1309"/>
          <ac:spMkLst>
            <pc:docMk/>
            <pc:sldMk cId="2204836128" sldId="258"/>
            <ac:spMk id="10" creationId="{0D65299F-028F-4AFC-B46A-8DB33E20FE4A}"/>
          </ac:spMkLst>
        </pc:spChg>
        <pc:spChg chg="del">
          <ac:chgData name="Bruce, Dylan" userId="d165b764-2668-468d-b823-335e78cbdb53" providerId="ADAL" clId="{8D1E4587-B885-4FAE-818B-7722D9B6229A}" dt="2023-06-01T12:48:44.790" v="1309"/>
          <ac:spMkLst>
            <pc:docMk/>
            <pc:sldMk cId="2204836128" sldId="258"/>
            <ac:spMk id="12" creationId="{BAC87F6E-526A-49B5-995D-42DB656594C9}"/>
          </ac:spMkLst>
        </pc:spChg>
      </pc:sldChg>
      <pc:sldChg chg="addSp delSp modSp mod delDesignElem">
        <pc:chgData name="Bruce, Dylan" userId="d165b764-2668-468d-b823-335e78cbdb53" providerId="ADAL" clId="{8D1E4587-B885-4FAE-818B-7722D9B6229A}" dt="2023-06-01T13:36:37.653" v="1846" actId="1076"/>
        <pc:sldMkLst>
          <pc:docMk/>
          <pc:sldMk cId="801742544" sldId="259"/>
        </pc:sldMkLst>
        <pc:spChg chg="mod">
          <ac:chgData name="Bruce, Dylan" userId="d165b764-2668-468d-b823-335e78cbdb53" providerId="ADAL" clId="{8D1E4587-B885-4FAE-818B-7722D9B6229A}" dt="2023-06-01T13:25:16.213" v="1814" actId="14100"/>
          <ac:spMkLst>
            <pc:docMk/>
            <pc:sldMk cId="801742544" sldId="259"/>
            <ac:spMk id="2" creationId="{116DD96F-4385-FD96-B8F3-80403018615C}"/>
          </ac:spMkLst>
        </pc:spChg>
        <pc:spChg chg="mod">
          <ac:chgData name="Bruce, Dylan" userId="d165b764-2668-468d-b823-335e78cbdb53" providerId="ADAL" clId="{8D1E4587-B885-4FAE-818B-7722D9B6229A}" dt="2023-06-01T13:36:22.827" v="1838" actId="403"/>
          <ac:spMkLst>
            <pc:docMk/>
            <pc:sldMk cId="801742544" sldId="259"/>
            <ac:spMk id="3" creationId="{8E89A700-A503-4480-088B-9F9ABA419903}"/>
          </ac:spMkLst>
        </pc:spChg>
        <pc:spChg chg="mod">
          <ac:chgData name="Bruce, Dylan" userId="d165b764-2668-468d-b823-335e78cbdb53" providerId="ADAL" clId="{8D1E4587-B885-4FAE-818B-7722D9B6229A}" dt="2023-06-01T13:36:27.361" v="1839" actId="403"/>
          <ac:spMkLst>
            <pc:docMk/>
            <pc:sldMk cId="801742544" sldId="259"/>
            <ac:spMk id="4" creationId="{F0A3F565-AF11-21A1-A7C7-A17A5C2598F4}"/>
          </ac:spMkLst>
        </pc:spChg>
        <pc:spChg chg="add mod">
          <ac:chgData name="Bruce, Dylan" userId="d165b764-2668-468d-b823-335e78cbdb53" providerId="ADAL" clId="{8D1E4587-B885-4FAE-818B-7722D9B6229A}" dt="2023-06-01T13:36:37.653" v="1846" actId="1076"/>
          <ac:spMkLst>
            <pc:docMk/>
            <pc:sldMk cId="801742544" sldId="259"/>
            <ac:spMk id="5" creationId="{06AFC08E-614D-8B7F-CA9B-100E8606359A}"/>
          </ac:spMkLst>
        </pc:spChg>
        <pc:spChg chg="del">
          <ac:chgData name="Bruce, Dylan" userId="d165b764-2668-468d-b823-335e78cbdb53" providerId="ADAL" clId="{8D1E4587-B885-4FAE-818B-7722D9B6229A}" dt="2023-06-01T12:48:44.790" v="1309"/>
          <ac:spMkLst>
            <pc:docMk/>
            <pc:sldMk cId="801742544" sldId="259"/>
            <ac:spMk id="13" creationId="{EA3CC36C-210F-452E-B0C6-CAE94609DD0E}"/>
          </ac:spMkLst>
        </pc:spChg>
        <pc:spChg chg="del">
          <ac:chgData name="Bruce, Dylan" userId="d165b764-2668-468d-b823-335e78cbdb53" providerId="ADAL" clId="{8D1E4587-B885-4FAE-818B-7722D9B6229A}" dt="2023-06-01T12:48:44.790" v="1309"/>
          <ac:spMkLst>
            <pc:docMk/>
            <pc:sldMk cId="801742544" sldId="259"/>
            <ac:spMk id="15" creationId="{FD77E017-7BFF-4018-BF75-AF8C6DDF08B3}"/>
          </ac:spMkLst>
        </pc:spChg>
        <pc:picChg chg="mod">
          <ac:chgData name="Bruce, Dylan" userId="d165b764-2668-468d-b823-335e78cbdb53" providerId="ADAL" clId="{8D1E4587-B885-4FAE-818B-7722D9B6229A}" dt="2023-06-01T13:35:38.298" v="1833" actId="1076"/>
          <ac:picMkLst>
            <pc:docMk/>
            <pc:sldMk cId="801742544" sldId="259"/>
            <ac:picMk id="6" creationId="{1FABC712-81F6-9B88-9691-7D0264EC7CCE}"/>
          </ac:picMkLst>
        </pc:picChg>
        <pc:picChg chg="mod">
          <ac:chgData name="Bruce, Dylan" userId="d165b764-2668-468d-b823-335e78cbdb53" providerId="ADAL" clId="{8D1E4587-B885-4FAE-818B-7722D9B6229A}" dt="2023-06-01T13:35:28.273" v="1832" actId="1076"/>
          <ac:picMkLst>
            <pc:docMk/>
            <pc:sldMk cId="801742544" sldId="259"/>
            <ac:picMk id="8" creationId="{2B8824D0-F195-B1FB-5E5A-95E2CC79CDF6}"/>
          </ac:picMkLst>
        </pc:picChg>
      </pc:sldChg>
      <pc:sldChg chg="addSp delSp modSp mod setBg">
        <pc:chgData name="Bruce, Dylan" userId="d165b764-2668-468d-b823-335e78cbdb53" providerId="ADAL" clId="{8D1E4587-B885-4FAE-818B-7722D9B6229A}" dt="2023-05-05T18:45:42.843" v="594"/>
        <pc:sldMkLst>
          <pc:docMk/>
          <pc:sldMk cId="3323239709" sldId="261"/>
        </pc:sldMkLst>
        <pc:spChg chg="mod">
          <ac:chgData name="Bruce, Dylan" userId="d165b764-2668-468d-b823-335e78cbdb53" providerId="ADAL" clId="{8D1E4587-B885-4FAE-818B-7722D9B6229A}" dt="2023-05-05T18:43:29.290" v="584" actId="207"/>
          <ac:spMkLst>
            <pc:docMk/>
            <pc:sldMk cId="3323239709" sldId="261"/>
            <ac:spMk id="2" creationId="{510F2B1A-9837-DAF4-77B3-91291EA006CF}"/>
          </ac:spMkLst>
        </pc:spChg>
        <pc:spChg chg="mod">
          <ac:chgData name="Bruce, Dylan" userId="d165b764-2668-468d-b823-335e78cbdb53" providerId="ADAL" clId="{8D1E4587-B885-4FAE-818B-7722D9B6229A}" dt="2023-05-05T18:43:51.440" v="585" actId="12"/>
          <ac:spMkLst>
            <pc:docMk/>
            <pc:sldMk cId="3323239709" sldId="261"/>
            <ac:spMk id="3" creationId="{F10ECDA4-8D25-A42F-4139-1648613A97DC}"/>
          </ac:spMkLst>
        </pc:spChg>
        <pc:spChg chg="mod ord">
          <ac:chgData name="Bruce, Dylan" userId="d165b764-2668-468d-b823-335e78cbdb53" providerId="ADAL" clId="{8D1E4587-B885-4FAE-818B-7722D9B6229A}" dt="2023-05-05T18:44:57.709" v="593" actId="2085"/>
          <ac:spMkLst>
            <pc:docMk/>
            <pc:sldMk cId="3323239709" sldId="261"/>
            <ac:spMk id="27" creationId="{1A3F2B47-5A0F-9FE2-6E5A-08F9A1F5EEB4}"/>
          </ac:spMkLst>
        </pc:spChg>
        <pc:spChg chg="mod">
          <ac:chgData name="Bruce, Dylan" userId="d165b764-2668-468d-b823-335e78cbdb53" providerId="ADAL" clId="{8D1E4587-B885-4FAE-818B-7722D9B6229A}" dt="2023-05-05T18:44:26.703" v="588" actId="692"/>
          <ac:spMkLst>
            <pc:docMk/>
            <pc:sldMk cId="3323239709" sldId="261"/>
            <ac:spMk id="28" creationId="{F13F0ACD-9F06-D882-C7D9-4F0C84376CE3}"/>
          </ac:spMkLst>
        </pc:spChg>
        <pc:spChg chg="add mod">
          <ac:chgData name="Bruce, Dylan" userId="d165b764-2668-468d-b823-335e78cbdb53" providerId="ADAL" clId="{8D1E4587-B885-4FAE-818B-7722D9B6229A}" dt="2023-05-05T18:42:33.905" v="555" actId="571"/>
          <ac:spMkLst>
            <pc:docMk/>
            <pc:sldMk cId="3323239709" sldId="261"/>
            <ac:spMk id="30" creationId="{AA0CBA52-5D0A-1738-AF29-8AB4D1FDDE05}"/>
          </ac:spMkLst>
        </pc:spChg>
        <pc:picChg chg="add del mod ord">
          <ac:chgData name="Bruce, Dylan" userId="d165b764-2668-468d-b823-335e78cbdb53" providerId="ADAL" clId="{8D1E4587-B885-4FAE-818B-7722D9B6229A}" dt="2023-05-04T19:23:18.917" v="12" actId="478"/>
          <ac:picMkLst>
            <pc:docMk/>
            <pc:sldMk cId="3323239709" sldId="261"/>
            <ac:picMk id="29" creationId="{B6ACA868-364B-2A51-0794-C3E461AA124A}"/>
          </ac:picMkLst>
        </pc:picChg>
      </pc:sldChg>
      <pc:sldChg chg="addSp delSp modSp mod">
        <pc:chgData name="Bruce, Dylan" userId="d165b764-2668-468d-b823-335e78cbdb53" providerId="ADAL" clId="{8D1E4587-B885-4FAE-818B-7722D9B6229A}" dt="2023-06-01T13:21:13.568" v="1774" actId="207"/>
        <pc:sldMkLst>
          <pc:docMk/>
          <pc:sldMk cId="3775465257" sldId="262"/>
        </pc:sldMkLst>
        <pc:spChg chg="add mod">
          <ac:chgData name="Bruce, Dylan" userId="d165b764-2668-468d-b823-335e78cbdb53" providerId="ADAL" clId="{8D1E4587-B885-4FAE-818B-7722D9B6229A}" dt="2023-05-04T19:24:55.083" v="269" actId="20577"/>
          <ac:spMkLst>
            <pc:docMk/>
            <pc:sldMk cId="3775465257" sldId="262"/>
            <ac:spMk id="37" creationId="{438AE5CA-1B0A-AC81-EFCD-1941B3435855}"/>
          </ac:spMkLst>
        </pc:spChg>
        <pc:spChg chg="add del mod ord">
          <ac:chgData name="Bruce, Dylan" userId="d165b764-2668-468d-b823-335e78cbdb53" providerId="ADAL" clId="{8D1E4587-B885-4FAE-818B-7722D9B6229A}" dt="2023-06-01T13:20:29.697" v="1769" actId="478"/>
          <ac:spMkLst>
            <pc:docMk/>
            <pc:sldMk cId="3775465257" sldId="262"/>
            <ac:spMk id="38" creationId="{F3291853-39BA-FAA0-06EF-A486056BA4F6}"/>
          </ac:spMkLst>
        </pc:spChg>
        <pc:spChg chg="add mod">
          <ac:chgData name="Bruce, Dylan" userId="d165b764-2668-468d-b823-335e78cbdb53" providerId="ADAL" clId="{8D1E4587-B885-4FAE-818B-7722D9B6229A}" dt="2023-05-08T14:00:16.948" v="721" actId="1038"/>
          <ac:spMkLst>
            <pc:docMk/>
            <pc:sldMk cId="3775465257" sldId="262"/>
            <ac:spMk id="39" creationId="{22A85CF5-D47D-FC8E-105B-637B34648336}"/>
          </ac:spMkLst>
        </pc:spChg>
        <pc:graphicFrameChg chg="mod modGraphic">
          <ac:chgData name="Bruce, Dylan" userId="d165b764-2668-468d-b823-335e78cbdb53" providerId="ADAL" clId="{8D1E4587-B885-4FAE-818B-7722D9B6229A}" dt="2023-06-01T13:21:13.568" v="1774" actId="207"/>
          <ac:graphicFrameMkLst>
            <pc:docMk/>
            <pc:sldMk cId="3775465257" sldId="262"/>
            <ac:graphicFrameMk id="2" creationId="{5CCE2D11-4A54-4AAA-3BB1-5C0E831A8C83}"/>
          </ac:graphicFrameMkLst>
        </pc:graphicFrameChg>
        <pc:picChg chg="mod">
          <ac:chgData name="Bruce, Dylan" userId="d165b764-2668-468d-b823-335e78cbdb53" providerId="ADAL" clId="{8D1E4587-B885-4FAE-818B-7722D9B6229A}" dt="2023-06-01T13:20:10.679" v="1755" actId="1035"/>
          <ac:picMkLst>
            <pc:docMk/>
            <pc:sldMk cId="3775465257" sldId="262"/>
            <ac:picMk id="15" creationId="{428FA31E-C096-240C-7904-5C8E94A3E79C}"/>
          </ac:picMkLst>
        </pc:picChg>
        <pc:cxnChg chg="mod">
          <ac:chgData name="Bruce, Dylan" userId="d165b764-2668-468d-b823-335e78cbdb53" providerId="ADAL" clId="{8D1E4587-B885-4FAE-818B-7722D9B6229A}" dt="2023-06-01T13:20:10.679" v="1755" actId="1035"/>
          <ac:cxnSpMkLst>
            <pc:docMk/>
            <pc:sldMk cId="3775465257" sldId="262"/>
            <ac:cxnSpMk id="17" creationId="{53221BB6-B8EB-14BD-D8BC-ECAC1A1A6E66}"/>
          </ac:cxnSpMkLst>
        </pc:cxnChg>
        <pc:cxnChg chg="mod">
          <ac:chgData name="Bruce, Dylan" userId="d165b764-2668-468d-b823-335e78cbdb53" providerId="ADAL" clId="{8D1E4587-B885-4FAE-818B-7722D9B6229A}" dt="2023-06-01T13:20:10.679" v="1755" actId="1035"/>
          <ac:cxnSpMkLst>
            <pc:docMk/>
            <pc:sldMk cId="3775465257" sldId="262"/>
            <ac:cxnSpMk id="19" creationId="{B3F612F8-BB45-A3F6-442B-4655078F251E}"/>
          </ac:cxnSpMkLst>
        </pc:cxnChg>
        <pc:cxnChg chg="mod">
          <ac:chgData name="Bruce, Dylan" userId="d165b764-2668-468d-b823-335e78cbdb53" providerId="ADAL" clId="{8D1E4587-B885-4FAE-818B-7722D9B6229A}" dt="2023-06-01T13:20:10.679" v="1755" actId="1035"/>
          <ac:cxnSpMkLst>
            <pc:docMk/>
            <pc:sldMk cId="3775465257" sldId="262"/>
            <ac:cxnSpMk id="21" creationId="{77E78E37-0297-2D69-76A4-F45486CFA933}"/>
          </ac:cxnSpMkLst>
        </pc:cxnChg>
        <pc:cxnChg chg="mod">
          <ac:chgData name="Bruce, Dylan" userId="d165b764-2668-468d-b823-335e78cbdb53" providerId="ADAL" clId="{8D1E4587-B885-4FAE-818B-7722D9B6229A}" dt="2023-06-01T13:20:10.679" v="1755" actId="1035"/>
          <ac:cxnSpMkLst>
            <pc:docMk/>
            <pc:sldMk cId="3775465257" sldId="262"/>
            <ac:cxnSpMk id="23" creationId="{DFB42677-F083-4AD2-6996-E4E60CC63523}"/>
          </ac:cxnSpMkLst>
        </pc:cxnChg>
        <pc:cxnChg chg="mod">
          <ac:chgData name="Bruce, Dylan" userId="d165b764-2668-468d-b823-335e78cbdb53" providerId="ADAL" clId="{8D1E4587-B885-4FAE-818B-7722D9B6229A}" dt="2023-06-01T13:20:10.679" v="1755" actId="1035"/>
          <ac:cxnSpMkLst>
            <pc:docMk/>
            <pc:sldMk cId="3775465257" sldId="262"/>
            <ac:cxnSpMk id="25" creationId="{5120C36F-4587-D46B-FDFE-815C6139D043}"/>
          </ac:cxnSpMkLst>
        </pc:cxnChg>
        <pc:cxnChg chg="mod">
          <ac:chgData name="Bruce, Dylan" userId="d165b764-2668-468d-b823-335e78cbdb53" providerId="ADAL" clId="{8D1E4587-B885-4FAE-818B-7722D9B6229A}" dt="2023-06-01T13:20:10.679" v="1755" actId="1035"/>
          <ac:cxnSpMkLst>
            <pc:docMk/>
            <pc:sldMk cId="3775465257" sldId="262"/>
            <ac:cxnSpMk id="31" creationId="{9F95938B-C90E-C4F5-09A2-71C9BD935589}"/>
          </ac:cxnSpMkLst>
        </pc:cxnChg>
        <pc:cxnChg chg="mod">
          <ac:chgData name="Bruce, Dylan" userId="d165b764-2668-468d-b823-335e78cbdb53" providerId="ADAL" clId="{8D1E4587-B885-4FAE-818B-7722D9B6229A}" dt="2023-06-01T13:20:10.679" v="1755" actId="1035"/>
          <ac:cxnSpMkLst>
            <pc:docMk/>
            <pc:sldMk cId="3775465257" sldId="262"/>
            <ac:cxnSpMk id="33" creationId="{727F7730-C2AD-F549-44CE-F76994293968}"/>
          </ac:cxnSpMkLst>
        </pc:cxnChg>
      </pc:sldChg>
      <pc:sldChg chg="addSp delSp modSp mod setBg addAnim delAnim">
        <pc:chgData name="Bruce, Dylan" userId="d165b764-2668-468d-b823-335e78cbdb53" providerId="ADAL" clId="{8D1E4587-B885-4FAE-818B-7722D9B6229A}" dt="2023-06-01T12:51:09.926" v="1342" actId="20577"/>
        <pc:sldMkLst>
          <pc:docMk/>
          <pc:sldMk cId="3537597027" sldId="279"/>
        </pc:sldMkLst>
        <pc:spChg chg="mod">
          <ac:chgData name="Bruce, Dylan" userId="d165b764-2668-468d-b823-335e78cbdb53" providerId="ADAL" clId="{8D1E4587-B885-4FAE-818B-7722D9B6229A}" dt="2023-06-01T12:51:09.926" v="1342" actId="20577"/>
          <ac:spMkLst>
            <pc:docMk/>
            <pc:sldMk cId="3537597027" sldId="279"/>
            <ac:spMk id="2" creationId="{A4BCAC75-9299-1636-8A68-7976375176B6}"/>
          </ac:spMkLst>
        </pc:spChg>
        <pc:spChg chg="mod">
          <ac:chgData name="Bruce, Dylan" userId="d165b764-2668-468d-b823-335e78cbdb53" providerId="ADAL" clId="{8D1E4587-B885-4FAE-818B-7722D9B6229A}" dt="2023-06-01T12:50:51.970" v="1329" actId="26606"/>
          <ac:spMkLst>
            <pc:docMk/>
            <pc:sldMk cId="3537597027" sldId="279"/>
            <ac:spMk id="3" creationId="{B782A9F5-5B63-EFA3-4EC9-30C9C7CB4A5C}"/>
          </ac:spMkLst>
        </pc:spChg>
        <pc:spChg chg="add del">
          <ac:chgData name="Bruce, Dylan" userId="d165b764-2668-468d-b823-335e78cbdb53" providerId="ADAL" clId="{8D1E4587-B885-4FAE-818B-7722D9B6229A}" dt="2023-06-01T12:49:53.608" v="1314" actId="26606"/>
          <ac:spMkLst>
            <pc:docMk/>
            <pc:sldMk cId="3537597027" sldId="279"/>
            <ac:spMk id="10" creationId="{1EBEDF78-24CB-4FBF-BEAE-5CF6BD7CAD9F}"/>
          </ac:spMkLst>
        </pc:spChg>
        <pc:spChg chg="add del">
          <ac:chgData name="Bruce, Dylan" userId="d165b764-2668-468d-b823-335e78cbdb53" providerId="ADAL" clId="{8D1E4587-B885-4FAE-818B-7722D9B6229A}" dt="2023-06-01T12:49:53.608" v="1314" actId="26606"/>
          <ac:spMkLst>
            <pc:docMk/>
            <pc:sldMk cId="3537597027" sldId="279"/>
            <ac:spMk id="12" creationId="{918F7F1B-EB1F-4885-AF9F-F6EEF6045F19}"/>
          </ac:spMkLst>
        </pc:spChg>
        <pc:spChg chg="add del">
          <ac:chgData name="Bruce, Dylan" userId="d165b764-2668-468d-b823-335e78cbdb53" providerId="ADAL" clId="{8D1E4587-B885-4FAE-818B-7722D9B6229A}" dt="2023-06-01T12:50:51.970" v="1329" actId="26606"/>
          <ac:spMkLst>
            <pc:docMk/>
            <pc:sldMk cId="3537597027" sldId="279"/>
            <ac:spMk id="14" creationId="{5CEBAAEF-3E73-4D85-9A3C-E40FEAFAEE6C}"/>
          </ac:spMkLst>
        </pc:spChg>
        <pc:spChg chg="add">
          <ac:chgData name="Bruce, Dylan" userId="d165b764-2668-468d-b823-335e78cbdb53" providerId="ADAL" clId="{8D1E4587-B885-4FAE-818B-7722D9B6229A}" dt="2023-06-01T12:50:51.970" v="1329" actId="26606"/>
          <ac:spMkLst>
            <pc:docMk/>
            <pc:sldMk cId="3537597027" sldId="279"/>
            <ac:spMk id="19" creationId="{EFEC335A-2089-4FC6-B363-5240F26AF7B3}"/>
          </ac:spMkLst>
        </pc:spChg>
        <pc:spChg chg="add">
          <ac:chgData name="Bruce, Dylan" userId="d165b764-2668-468d-b823-335e78cbdb53" providerId="ADAL" clId="{8D1E4587-B885-4FAE-818B-7722D9B6229A}" dt="2023-06-01T12:50:51.970" v="1329" actId="26606"/>
          <ac:spMkLst>
            <pc:docMk/>
            <pc:sldMk cId="3537597027" sldId="279"/>
            <ac:spMk id="21" creationId="{8E78227D-C66E-4279-A9A0-0AB8EC140B55}"/>
          </ac:spMkLst>
        </pc:spChg>
        <pc:picChg chg="mod ord">
          <ac:chgData name="Bruce, Dylan" userId="d165b764-2668-468d-b823-335e78cbdb53" providerId="ADAL" clId="{8D1E4587-B885-4FAE-818B-7722D9B6229A}" dt="2023-06-01T12:50:51.970" v="1329" actId="26606"/>
          <ac:picMkLst>
            <pc:docMk/>
            <pc:sldMk cId="3537597027" sldId="279"/>
            <ac:picMk id="5" creationId="{570FD0A2-BD7E-56BC-CC75-E2DD4038F505}"/>
          </ac:picMkLst>
        </pc:picChg>
      </pc:sldChg>
      <pc:sldChg chg="addSp delSp modSp mod setBg delDesignElem">
        <pc:chgData name="Bruce, Dylan" userId="d165b764-2668-468d-b823-335e78cbdb53" providerId="ADAL" clId="{8D1E4587-B885-4FAE-818B-7722D9B6229A}" dt="2023-06-01T13:19:21.059" v="1730" actId="11"/>
        <pc:sldMkLst>
          <pc:docMk/>
          <pc:sldMk cId="622788124" sldId="280"/>
        </pc:sldMkLst>
        <pc:spChg chg="mod">
          <ac:chgData name="Bruce, Dylan" userId="d165b764-2668-468d-b823-335e78cbdb53" providerId="ADAL" clId="{8D1E4587-B885-4FAE-818B-7722D9B6229A}" dt="2023-06-01T13:13:45.927" v="1704" actId="26606"/>
          <ac:spMkLst>
            <pc:docMk/>
            <pc:sldMk cId="622788124" sldId="280"/>
            <ac:spMk id="2" creationId="{2DE7651F-5F16-2865-8C49-C699958A5A1A}"/>
          </ac:spMkLst>
        </pc:spChg>
        <pc:spChg chg="mod">
          <ac:chgData name="Bruce, Dylan" userId="d165b764-2668-468d-b823-335e78cbdb53" providerId="ADAL" clId="{8D1E4587-B885-4FAE-818B-7722D9B6229A}" dt="2023-06-01T13:19:21.059" v="1730" actId="11"/>
          <ac:spMkLst>
            <pc:docMk/>
            <pc:sldMk cId="622788124" sldId="280"/>
            <ac:spMk id="3" creationId="{13C59BD6-4219-6E2C-569E-B34D3DD685F6}"/>
          </ac:spMkLst>
        </pc:spChg>
        <pc:spChg chg="add">
          <ac:chgData name="Bruce, Dylan" userId="d165b764-2668-468d-b823-335e78cbdb53" providerId="ADAL" clId="{8D1E4587-B885-4FAE-818B-7722D9B6229A}" dt="2023-06-01T13:13:45.927" v="1704" actId="26606"/>
          <ac:spMkLst>
            <pc:docMk/>
            <pc:sldMk cId="622788124" sldId="280"/>
            <ac:spMk id="5" creationId="{C33976D1-3430-450C-A978-87A9A6E8E71F}"/>
          </ac:spMkLst>
        </pc:spChg>
        <pc:spChg chg="add">
          <ac:chgData name="Bruce, Dylan" userId="d165b764-2668-468d-b823-335e78cbdb53" providerId="ADAL" clId="{8D1E4587-B885-4FAE-818B-7722D9B6229A}" dt="2023-06-01T13:13:45.927" v="1704" actId="26606"/>
          <ac:spMkLst>
            <pc:docMk/>
            <pc:sldMk cId="622788124" sldId="280"/>
            <ac:spMk id="6" creationId="{7D6AAC78-7D86-415A-ADC1-2B474807960C}"/>
          </ac:spMkLst>
        </pc:spChg>
        <pc:spChg chg="add">
          <ac:chgData name="Bruce, Dylan" userId="d165b764-2668-468d-b823-335e78cbdb53" providerId="ADAL" clId="{8D1E4587-B885-4FAE-818B-7722D9B6229A}" dt="2023-06-01T13:13:45.927" v="1704" actId="26606"/>
          <ac:spMkLst>
            <pc:docMk/>
            <pc:sldMk cId="622788124" sldId="280"/>
            <ac:spMk id="7" creationId="{F2A658D9-F185-44F1-BA33-D50320D1D078}"/>
          </ac:spMkLst>
        </pc:spChg>
        <pc:spChg chg="del">
          <ac:chgData name="Bruce, Dylan" userId="d165b764-2668-468d-b823-335e78cbdb53" providerId="ADAL" clId="{8D1E4587-B885-4FAE-818B-7722D9B6229A}" dt="2023-06-01T12:48:44.790" v="1309"/>
          <ac:spMkLst>
            <pc:docMk/>
            <pc:sldMk cId="622788124" sldId="280"/>
            <ac:spMk id="8" creationId="{C33976D1-3430-450C-A978-87A9A6E8E71F}"/>
          </ac:spMkLst>
        </pc:spChg>
        <pc:spChg chg="del">
          <ac:chgData name="Bruce, Dylan" userId="d165b764-2668-468d-b823-335e78cbdb53" providerId="ADAL" clId="{8D1E4587-B885-4FAE-818B-7722D9B6229A}" dt="2023-06-01T12:48:44.790" v="1309"/>
          <ac:spMkLst>
            <pc:docMk/>
            <pc:sldMk cId="622788124" sldId="280"/>
            <ac:spMk id="10" creationId="{7D6AAC78-7D86-415A-ADC1-2B474807960C}"/>
          </ac:spMkLst>
        </pc:spChg>
        <pc:spChg chg="del">
          <ac:chgData name="Bruce, Dylan" userId="d165b764-2668-468d-b823-335e78cbdb53" providerId="ADAL" clId="{8D1E4587-B885-4FAE-818B-7722D9B6229A}" dt="2023-06-01T12:48:44.790" v="1309"/>
          <ac:spMkLst>
            <pc:docMk/>
            <pc:sldMk cId="622788124" sldId="280"/>
            <ac:spMk id="12" creationId="{F2A658D9-F185-44F1-BA33-D50320D1D078}"/>
          </ac:spMkLst>
        </pc:spChg>
      </pc:sldChg>
      <pc:sldChg chg="delSp modSp mod setBg delDesignElem">
        <pc:chgData name="Bruce, Dylan" userId="d165b764-2668-468d-b823-335e78cbdb53" providerId="ADAL" clId="{8D1E4587-B885-4FAE-818B-7722D9B6229A}" dt="2023-06-01T13:13:22.519" v="1703" actId="114"/>
        <pc:sldMkLst>
          <pc:docMk/>
          <pc:sldMk cId="192481852" sldId="281"/>
        </pc:sldMkLst>
        <pc:spChg chg="del">
          <ac:chgData name="Bruce, Dylan" userId="d165b764-2668-468d-b823-335e78cbdb53" providerId="ADAL" clId="{8D1E4587-B885-4FAE-818B-7722D9B6229A}" dt="2023-06-01T12:48:44.790" v="1309"/>
          <ac:spMkLst>
            <pc:docMk/>
            <pc:sldMk cId="192481852" sldId="281"/>
            <ac:spMk id="11" creationId="{0AF33C27-9C85-4B30-9AD7-879D48AFE4FF}"/>
          </ac:spMkLst>
        </pc:spChg>
        <pc:spChg chg="del">
          <ac:chgData name="Bruce, Dylan" userId="d165b764-2668-468d-b823-335e78cbdb53" providerId="ADAL" clId="{8D1E4587-B885-4FAE-818B-7722D9B6229A}" dt="2023-06-01T12:48:44.790" v="1309"/>
          <ac:spMkLst>
            <pc:docMk/>
            <pc:sldMk cId="192481852" sldId="281"/>
            <ac:spMk id="13" creationId="{6D5089DD-882D-4413-B8BF-4798BFD84A98}"/>
          </ac:spMkLst>
        </pc:spChg>
        <pc:graphicFrameChg chg="mod">
          <ac:chgData name="Bruce, Dylan" userId="d165b764-2668-468d-b823-335e78cbdb53" providerId="ADAL" clId="{8D1E4587-B885-4FAE-818B-7722D9B6229A}" dt="2023-06-01T13:13:22.519" v="1703" actId="114"/>
          <ac:graphicFrameMkLst>
            <pc:docMk/>
            <pc:sldMk cId="192481852" sldId="281"/>
            <ac:graphicFrameMk id="6" creationId="{76089216-67E4-6092-A1BD-A947B5F2B0F6}"/>
          </ac:graphicFrameMkLst>
        </pc:graphicFrameChg>
      </pc:sldChg>
      <pc:sldChg chg="addSp delSp modSp mod delDesignElem">
        <pc:chgData name="Bruce, Dylan" userId="d165b764-2668-468d-b823-335e78cbdb53" providerId="ADAL" clId="{8D1E4587-B885-4FAE-818B-7722D9B6229A}" dt="2023-06-01T13:18:18.486" v="1728" actId="208"/>
        <pc:sldMkLst>
          <pc:docMk/>
          <pc:sldMk cId="3974993213" sldId="283"/>
        </pc:sldMkLst>
        <pc:spChg chg="mod">
          <ac:chgData name="Bruce, Dylan" userId="d165b764-2668-468d-b823-335e78cbdb53" providerId="ADAL" clId="{8D1E4587-B885-4FAE-818B-7722D9B6229A}" dt="2023-06-01T13:16:58.025" v="1721" actId="14100"/>
          <ac:spMkLst>
            <pc:docMk/>
            <pc:sldMk cId="3974993213" sldId="283"/>
            <ac:spMk id="2" creationId="{510F2B1A-9837-DAF4-77B3-91291EA006CF}"/>
          </ac:spMkLst>
        </pc:spChg>
        <pc:spChg chg="mod">
          <ac:chgData name="Bruce, Dylan" userId="d165b764-2668-468d-b823-335e78cbdb53" providerId="ADAL" clId="{8D1E4587-B885-4FAE-818B-7722D9B6229A}" dt="2023-06-01T13:18:18.486" v="1728" actId="208"/>
          <ac:spMkLst>
            <pc:docMk/>
            <pc:sldMk cId="3974993213" sldId="283"/>
            <ac:spMk id="3" creationId="{ABA5A45C-DF8C-9120-65AA-376424031BBD}"/>
          </ac:spMkLst>
        </pc:spChg>
        <pc:spChg chg="del">
          <ac:chgData name="Bruce, Dylan" userId="d165b764-2668-468d-b823-335e78cbdb53" providerId="ADAL" clId="{8D1E4587-B885-4FAE-818B-7722D9B6229A}" dt="2023-06-01T12:48:44.790" v="1309"/>
          <ac:spMkLst>
            <pc:docMk/>
            <pc:sldMk cId="3974993213" sldId="283"/>
            <ac:spMk id="23" creationId="{879398A9-0D0D-4901-BDDF-B3D93CECA7B9}"/>
          </ac:spMkLst>
        </pc:spChg>
        <pc:spChg chg="del">
          <ac:chgData name="Bruce, Dylan" userId="d165b764-2668-468d-b823-335e78cbdb53" providerId="ADAL" clId="{8D1E4587-B885-4FAE-818B-7722D9B6229A}" dt="2023-06-01T12:48:44.790" v="1309"/>
          <ac:spMkLst>
            <pc:docMk/>
            <pc:sldMk cId="3974993213" sldId="283"/>
            <ac:spMk id="25" creationId="{011FEC3B-E514-4E21-B2CB-7903A73569E2}"/>
          </ac:spMkLst>
        </pc:spChg>
        <pc:graphicFrameChg chg="add mod modGraphic">
          <ac:chgData name="Bruce, Dylan" userId="d165b764-2668-468d-b823-335e78cbdb53" providerId="ADAL" clId="{8D1E4587-B885-4FAE-818B-7722D9B6229A}" dt="2023-06-01T13:16:50.069" v="1720" actId="1076"/>
          <ac:graphicFrameMkLst>
            <pc:docMk/>
            <pc:sldMk cId="3974993213" sldId="283"/>
            <ac:graphicFrameMk id="4" creationId="{0679B76A-6CDA-4A6D-1993-0ADD4F20430C}"/>
          </ac:graphicFrameMkLst>
        </pc:graphicFrameChg>
        <pc:graphicFrameChg chg="mod modGraphic">
          <ac:chgData name="Bruce, Dylan" userId="d165b764-2668-468d-b823-335e78cbdb53" providerId="ADAL" clId="{8D1E4587-B885-4FAE-818B-7722D9B6229A}" dt="2023-06-01T13:16:18.261" v="1718" actId="207"/>
          <ac:graphicFrameMkLst>
            <pc:docMk/>
            <pc:sldMk cId="3974993213" sldId="283"/>
            <ac:graphicFrameMk id="5" creationId="{B5E9284C-948F-F42E-07F2-0ADB853B24E5}"/>
          </ac:graphicFrameMkLst>
        </pc:graphicFrameChg>
        <pc:picChg chg="del mod">
          <ac:chgData name="Bruce, Dylan" userId="d165b764-2668-468d-b823-335e78cbdb53" providerId="ADAL" clId="{8D1E4587-B885-4FAE-818B-7722D9B6229A}" dt="2023-05-08T19:13:51.348" v="728" actId="478"/>
          <ac:picMkLst>
            <pc:docMk/>
            <pc:sldMk cId="3974993213" sldId="283"/>
            <ac:picMk id="6" creationId="{7238C0FF-BDD4-118B-45C0-4A5849E11BA6}"/>
          </ac:picMkLst>
        </pc:picChg>
      </pc:sldChg>
      <pc:sldChg chg="addSp delSp modSp new mod setBg">
        <pc:chgData name="Bruce, Dylan" userId="d165b764-2668-468d-b823-335e78cbdb53" providerId="ADAL" clId="{8D1E4587-B885-4FAE-818B-7722D9B6229A}" dt="2023-06-01T13:03:17.878" v="1370"/>
        <pc:sldMkLst>
          <pc:docMk/>
          <pc:sldMk cId="3884806527" sldId="284"/>
        </pc:sldMkLst>
        <pc:spChg chg="mod">
          <ac:chgData name="Bruce, Dylan" userId="d165b764-2668-468d-b823-335e78cbdb53" providerId="ADAL" clId="{8D1E4587-B885-4FAE-818B-7722D9B6229A}" dt="2023-06-01T12:48:54.391" v="1310" actId="26606"/>
          <ac:spMkLst>
            <pc:docMk/>
            <pc:sldMk cId="3884806527" sldId="284"/>
            <ac:spMk id="2" creationId="{4CB46EA6-F9F7-D331-25E5-34FC3C4E8CAF}"/>
          </ac:spMkLst>
        </pc:spChg>
        <pc:spChg chg="del mod">
          <ac:chgData name="Bruce, Dylan" userId="d165b764-2668-468d-b823-335e78cbdb53" providerId="ADAL" clId="{8D1E4587-B885-4FAE-818B-7722D9B6229A}" dt="2023-06-01T12:48:54.391" v="1310" actId="26606"/>
          <ac:spMkLst>
            <pc:docMk/>
            <pc:sldMk cId="3884806527" sldId="284"/>
            <ac:spMk id="3" creationId="{F1ECE064-7211-90D7-5005-EB8A93BFE80E}"/>
          </ac:spMkLst>
        </pc:spChg>
        <pc:spChg chg="add">
          <ac:chgData name="Bruce, Dylan" userId="d165b764-2668-468d-b823-335e78cbdb53" providerId="ADAL" clId="{8D1E4587-B885-4FAE-818B-7722D9B6229A}" dt="2023-06-01T12:48:54.391" v="1310" actId="26606"/>
          <ac:spMkLst>
            <pc:docMk/>
            <pc:sldMk cId="3884806527" sldId="284"/>
            <ac:spMk id="9" creationId="{93018EC3-9B63-4B5E-9338-4BBA966AEE75}"/>
          </ac:spMkLst>
        </pc:spChg>
        <pc:spChg chg="add">
          <ac:chgData name="Bruce, Dylan" userId="d165b764-2668-468d-b823-335e78cbdb53" providerId="ADAL" clId="{8D1E4587-B885-4FAE-818B-7722D9B6229A}" dt="2023-06-01T12:48:54.391" v="1310" actId="26606"/>
          <ac:spMkLst>
            <pc:docMk/>
            <pc:sldMk cId="3884806527" sldId="284"/>
            <ac:spMk id="11" creationId="{D6D0A5DB-7364-4D8D-A843-EFD9D369046B}"/>
          </ac:spMkLst>
        </pc:spChg>
        <pc:graphicFrameChg chg="add mod">
          <ac:chgData name="Bruce, Dylan" userId="d165b764-2668-468d-b823-335e78cbdb53" providerId="ADAL" clId="{8D1E4587-B885-4FAE-818B-7722D9B6229A}" dt="2023-06-01T13:03:17.878" v="1370"/>
          <ac:graphicFrameMkLst>
            <pc:docMk/>
            <pc:sldMk cId="3884806527" sldId="284"/>
            <ac:graphicFrameMk id="5" creationId="{4DBCF197-49FB-0C65-7109-1E346A949060}"/>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699A4F-A259-498E-A9A5-C2BC6545551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4587F5D-4F64-4DBD-951B-DBBCC2A8A950}">
      <dgm:prSet/>
      <dgm:spPr/>
      <dgm:t>
        <a:bodyPr/>
        <a:lstStyle/>
        <a:p>
          <a:pPr>
            <a:lnSpc>
              <a:spcPct val="100000"/>
            </a:lnSpc>
          </a:pPr>
          <a:r>
            <a:rPr lang="en-US" i="0" dirty="0"/>
            <a:t>Profession</a:t>
          </a:r>
        </a:p>
      </dgm:t>
    </dgm:pt>
    <dgm:pt modelId="{BE709C2A-A197-4CF7-A307-F431A2A5DA7E}" type="parTrans" cxnId="{D48385B2-397F-4005-8AF5-10D1DFE7087A}">
      <dgm:prSet/>
      <dgm:spPr/>
      <dgm:t>
        <a:bodyPr/>
        <a:lstStyle/>
        <a:p>
          <a:endParaRPr lang="en-US" i="0"/>
        </a:p>
      </dgm:t>
    </dgm:pt>
    <dgm:pt modelId="{4BE3A1EE-A4A4-402A-B4D5-091507DBDEE0}" type="sibTrans" cxnId="{D48385B2-397F-4005-8AF5-10D1DFE7087A}">
      <dgm:prSet/>
      <dgm:spPr/>
      <dgm:t>
        <a:bodyPr/>
        <a:lstStyle/>
        <a:p>
          <a:endParaRPr lang="en-US" i="0"/>
        </a:p>
      </dgm:t>
    </dgm:pt>
    <dgm:pt modelId="{1A37689B-04FF-4497-B32A-E9B8C4655CCE}">
      <dgm:prSet/>
      <dgm:spPr/>
      <dgm:t>
        <a:bodyPr/>
        <a:lstStyle/>
        <a:p>
          <a:pPr>
            <a:lnSpc>
              <a:spcPct val="100000"/>
            </a:lnSpc>
          </a:pPr>
          <a:r>
            <a:rPr lang="en-US" i="0" dirty="0"/>
            <a:t>Professional Service</a:t>
          </a:r>
        </a:p>
      </dgm:t>
    </dgm:pt>
    <dgm:pt modelId="{63822AE5-A42A-4D61-A454-F835B4DAE689}" type="parTrans" cxnId="{4F6DC4AD-D955-49D1-B359-EB608C3B654D}">
      <dgm:prSet/>
      <dgm:spPr/>
      <dgm:t>
        <a:bodyPr/>
        <a:lstStyle/>
        <a:p>
          <a:endParaRPr lang="en-US" i="0"/>
        </a:p>
      </dgm:t>
    </dgm:pt>
    <dgm:pt modelId="{FB334AF2-F41C-425A-8E79-6A03C168F091}" type="sibTrans" cxnId="{4F6DC4AD-D955-49D1-B359-EB608C3B654D}">
      <dgm:prSet/>
      <dgm:spPr/>
      <dgm:t>
        <a:bodyPr/>
        <a:lstStyle/>
        <a:p>
          <a:endParaRPr lang="en-US" i="0"/>
        </a:p>
      </dgm:t>
    </dgm:pt>
    <dgm:pt modelId="{5CCC1962-EE5D-45AF-81B0-174EF6EFDC54}">
      <dgm:prSet/>
      <dgm:spPr/>
      <dgm:t>
        <a:bodyPr/>
        <a:lstStyle/>
        <a:p>
          <a:pPr>
            <a:lnSpc>
              <a:spcPct val="100000"/>
            </a:lnSpc>
          </a:pPr>
          <a:r>
            <a:rPr lang="en-US" i="0" dirty="0"/>
            <a:t>Scope of Practice</a:t>
          </a:r>
        </a:p>
      </dgm:t>
    </dgm:pt>
    <dgm:pt modelId="{B2B56672-AE18-45BA-8D4B-A7E14526BF05}" type="parTrans" cxnId="{EFA724F3-B5F3-4087-B917-DBD352EDC9A4}">
      <dgm:prSet/>
      <dgm:spPr/>
      <dgm:t>
        <a:bodyPr/>
        <a:lstStyle/>
        <a:p>
          <a:endParaRPr lang="en-US" i="0"/>
        </a:p>
      </dgm:t>
    </dgm:pt>
    <dgm:pt modelId="{8AB9C14E-B5EA-4828-8813-EFFFF3A09562}" type="sibTrans" cxnId="{EFA724F3-B5F3-4087-B917-DBD352EDC9A4}">
      <dgm:prSet/>
      <dgm:spPr/>
      <dgm:t>
        <a:bodyPr/>
        <a:lstStyle/>
        <a:p>
          <a:endParaRPr lang="en-US" i="0"/>
        </a:p>
      </dgm:t>
    </dgm:pt>
    <dgm:pt modelId="{F151E875-07DE-4EB9-ADDF-05E56292DF87}">
      <dgm:prSet/>
      <dgm:spPr/>
      <dgm:t>
        <a:bodyPr/>
        <a:lstStyle/>
        <a:p>
          <a:pPr>
            <a:lnSpc>
              <a:spcPct val="100000"/>
            </a:lnSpc>
          </a:pPr>
          <a:r>
            <a:rPr lang="en-US" i="0" dirty="0"/>
            <a:t>Standard of Practice</a:t>
          </a:r>
        </a:p>
      </dgm:t>
    </dgm:pt>
    <dgm:pt modelId="{65AC7EC7-B13F-4386-BAF7-7E6EE9540033}" type="parTrans" cxnId="{6DB4E12F-5289-4212-9454-15BE302886D1}">
      <dgm:prSet/>
      <dgm:spPr/>
      <dgm:t>
        <a:bodyPr/>
        <a:lstStyle/>
        <a:p>
          <a:endParaRPr lang="en-US" i="0"/>
        </a:p>
      </dgm:t>
    </dgm:pt>
    <dgm:pt modelId="{5843CB97-02F3-4199-8A48-B7D201B4B35D}" type="sibTrans" cxnId="{6DB4E12F-5289-4212-9454-15BE302886D1}">
      <dgm:prSet/>
      <dgm:spPr/>
      <dgm:t>
        <a:bodyPr/>
        <a:lstStyle/>
        <a:p>
          <a:endParaRPr lang="en-US" i="0"/>
        </a:p>
      </dgm:t>
    </dgm:pt>
    <dgm:pt modelId="{AA8C6E05-1CC4-45FF-BE6C-665B9705E379}" type="pres">
      <dgm:prSet presAssocID="{CE699A4F-A259-498E-A9A5-C2BC65455515}" presName="root" presStyleCnt="0">
        <dgm:presLayoutVars>
          <dgm:dir/>
          <dgm:resizeHandles val="exact"/>
        </dgm:presLayoutVars>
      </dgm:prSet>
      <dgm:spPr/>
    </dgm:pt>
    <dgm:pt modelId="{BDE0D72F-F8C7-4AB3-8DEB-16D06867E2A2}" type="pres">
      <dgm:prSet presAssocID="{04587F5D-4F64-4DBD-951B-DBBCC2A8A950}" presName="compNode" presStyleCnt="0"/>
      <dgm:spPr/>
    </dgm:pt>
    <dgm:pt modelId="{6491D252-CDEC-487E-BFB3-9A2C55E64447}" type="pres">
      <dgm:prSet presAssocID="{04587F5D-4F64-4DBD-951B-DBBCC2A8A950}" presName="bgRect" presStyleLbl="bgShp" presStyleIdx="0" presStyleCnt="4"/>
      <dgm:spPr/>
    </dgm:pt>
    <dgm:pt modelId="{AA0906B8-0296-478C-A11D-C722DC7849CE}" type="pres">
      <dgm:prSet presAssocID="{04587F5D-4F64-4DBD-951B-DBBCC2A8A950}"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riefcase outline"/>
        </a:ext>
      </dgm:extLst>
    </dgm:pt>
    <dgm:pt modelId="{C5347505-0772-4CF0-BD78-272A50209EBD}" type="pres">
      <dgm:prSet presAssocID="{04587F5D-4F64-4DBD-951B-DBBCC2A8A950}" presName="spaceRect" presStyleCnt="0"/>
      <dgm:spPr/>
    </dgm:pt>
    <dgm:pt modelId="{641734C7-798F-4A14-9DD0-02B9AA3469F8}" type="pres">
      <dgm:prSet presAssocID="{04587F5D-4F64-4DBD-951B-DBBCC2A8A950}" presName="parTx" presStyleLbl="revTx" presStyleIdx="0" presStyleCnt="4">
        <dgm:presLayoutVars>
          <dgm:chMax val="0"/>
          <dgm:chPref val="0"/>
        </dgm:presLayoutVars>
      </dgm:prSet>
      <dgm:spPr/>
    </dgm:pt>
    <dgm:pt modelId="{24DF9817-6B26-451B-A639-74BAF1AD0C41}" type="pres">
      <dgm:prSet presAssocID="{4BE3A1EE-A4A4-402A-B4D5-091507DBDEE0}" presName="sibTrans" presStyleCnt="0"/>
      <dgm:spPr/>
    </dgm:pt>
    <dgm:pt modelId="{A4E758EE-D364-455D-B22C-5E438D3C5F92}" type="pres">
      <dgm:prSet presAssocID="{1A37689B-04FF-4497-B32A-E9B8C4655CCE}" presName="compNode" presStyleCnt="0"/>
      <dgm:spPr/>
    </dgm:pt>
    <dgm:pt modelId="{D7F29921-DF12-437C-948C-24F2DECE89E9}" type="pres">
      <dgm:prSet presAssocID="{1A37689B-04FF-4497-B32A-E9B8C4655CCE}" presName="bgRect" presStyleLbl="bgShp" presStyleIdx="1" presStyleCnt="4"/>
      <dgm:spPr/>
    </dgm:pt>
    <dgm:pt modelId="{73F8DFCE-14AA-4B7E-BD9C-E418E35A5407}" type="pres">
      <dgm:prSet presAssocID="{1A37689B-04FF-4497-B32A-E9B8C4655CC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Handshake outline"/>
        </a:ext>
      </dgm:extLst>
    </dgm:pt>
    <dgm:pt modelId="{8433688D-66A2-4198-B0E0-4291677E0388}" type="pres">
      <dgm:prSet presAssocID="{1A37689B-04FF-4497-B32A-E9B8C4655CCE}" presName="spaceRect" presStyleCnt="0"/>
      <dgm:spPr/>
    </dgm:pt>
    <dgm:pt modelId="{D27E5962-7136-4FE8-B77F-0305030AB35A}" type="pres">
      <dgm:prSet presAssocID="{1A37689B-04FF-4497-B32A-E9B8C4655CCE}" presName="parTx" presStyleLbl="revTx" presStyleIdx="1" presStyleCnt="4">
        <dgm:presLayoutVars>
          <dgm:chMax val="0"/>
          <dgm:chPref val="0"/>
        </dgm:presLayoutVars>
      </dgm:prSet>
      <dgm:spPr/>
    </dgm:pt>
    <dgm:pt modelId="{E4D6CCB9-60E0-477E-BE55-69485BBA9659}" type="pres">
      <dgm:prSet presAssocID="{FB334AF2-F41C-425A-8E79-6A03C168F091}" presName="sibTrans" presStyleCnt="0"/>
      <dgm:spPr/>
    </dgm:pt>
    <dgm:pt modelId="{4F393986-3EE5-45C7-B72B-BE1B4E60A1F8}" type="pres">
      <dgm:prSet presAssocID="{5CCC1962-EE5D-45AF-81B0-174EF6EFDC54}" presName="compNode" presStyleCnt="0"/>
      <dgm:spPr/>
    </dgm:pt>
    <dgm:pt modelId="{493CF076-07A8-4553-AE34-76BC22206397}" type="pres">
      <dgm:prSet presAssocID="{5CCC1962-EE5D-45AF-81B0-174EF6EFDC54}" presName="bgRect" presStyleLbl="bgShp" presStyleIdx="2" presStyleCnt="4"/>
      <dgm:spPr/>
    </dgm:pt>
    <dgm:pt modelId="{507825A3-DDB6-490B-9ABA-A68DD77D77D3}" type="pres">
      <dgm:prSet presAssocID="{5CCC1962-EE5D-45AF-81B0-174EF6EFDC54}"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Employee badge outline"/>
        </a:ext>
      </dgm:extLst>
    </dgm:pt>
    <dgm:pt modelId="{45539BBA-73C0-4103-8C80-19C488FD2571}" type="pres">
      <dgm:prSet presAssocID="{5CCC1962-EE5D-45AF-81B0-174EF6EFDC54}" presName="spaceRect" presStyleCnt="0"/>
      <dgm:spPr/>
    </dgm:pt>
    <dgm:pt modelId="{4EC08C1D-88F7-493B-BD8E-A8C1F54D1A0C}" type="pres">
      <dgm:prSet presAssocID="{5CCC1962-EE5D-45AF-81B0-174EF6EFDC54}" presName="parTx" presStyleLbl="revTx" presStyleIdx="2" presStyleCnt="4">
        <dgm:presLayoutVars>
          <dgm:chMax val="0"/>
          <dgm:chPref val="0"/>
        </dgm:presLayoutVars>
      </dgm:prSet>
      <dgm:spPr/>
    </dgm:pt>
    <dgm:pt modelId="{34D2B1E7-5815-497D-898F-9853D3416AA4}" type="pres">
      <dgm:prSet presAssocID="{8AB9C14E-B5EA-4828-8813-EFFFF3A09562}" presName="sibTrans" presStyleCnt="0"/>
      <dgm:spPr/>
    </dgm:pt>
    <dgm:pt modelId="{D58B8AD2-E030-419C-A45B-32CDF3675820}" type="pres">
      <dgm:prSet presAssocID="{F151E875-07DE-4EB9-ADDF-05E56292DF87}" presName="compNode" presStyleCnt="0"/>
      <dgm:spPr/>
    </dgm:pt>
    <dgm:pt modelId="{18739FAD-E924-4A5E-B013-ACFE981B386E}" type="pres">
      <dgm:prSet presAssocID="{F151E875-07DE-4EB9-ADDF-05E56292DF87}" presName="bgRect" presStyleLbl="bgShp" presStyleIdx="3" presStyleCnt="4"/>
      <dgm:spPr/>
    </dgm:pt>
    <dgm:pt modelId="{454FFA46-CB34-46C6-BCB4-1706AA0722F1}" type="pres">
      <dgm:prSet presAssocID="{F151E875-07DE-4EB9-ADDF-05E56292DF8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lipboard Checked outline"/>
        </a:ext>
      </dgm:extLst>
    </dgm:pt>
    <dgm:pt modelId="{69105A25-EB5E-4426-8558-6131A1480D6E}" type="pres">
      <dgm:prSet presAssocID="{F151E875-07DE-4EB9-ADDF-05E56292DF87}" presName="spaceRect" presStyleCnt="0"/>
      <dgm:spPr/>
    </dgm:pt>
    <dgm:pt modelId="{77F80F99-BECE-46C5-8D09-4198960F0E40}" type="pres">
      <dgm:prSet presAssocID="{F151E875-07DE-4EB9-ADDF-05E56292DF87}" presName="parTx" presStyleLbl="revTx" presStyleIdx="3" presStyleCnt="4">
        <dgm:presLayoutVars>
          <dgm:chMax val="0"/>
          <dgm:chPref val="0"/>
        </dgm:presLayoutVars>
      </dgm:prSet>
      <dgm:spPr/>
    </dgm:pt>
  </dgm:ptLst>
  <dgm:cxnLst>
    <dgm:cxn modelId="{5E66B01D-6737-4DBF-9C5D-4EAA9013EB60}" type="presOf" srcId="{1A37689B-04FF-4497-B32A-E9B8C4655CCE}" destId="{D27E5962-7136-4FE8-B77F-0305030AB35A}" srcOrd="0" destOrd="0" presId="urn:microsoft.com/office/officeart/2018/2/layout/IconVerticalSolidList"/>
    <dgm:cxn modelId="{6DB4E12F-5289-4212-9454-15BE302886D1}" srcId="{CE699A4F-A259-498E-A9A5-C2BC65455515}" destId="{F151E875-07DE-4EB9-ADDF-05E56292DF87}" srcOrd="3" destOrd="0" parTransId="{65AC7EC7-B13F-4386-BAF7-7E6EE9540033}" sibTransId="{5843CB97-02F3-4199-8A48-B7D201B4B35D}"/>
    <dgm:cxn modelId="{7287745E-4CDD-4758-8101-E4C728A1613C}" type="presOf" srcId="{CE699A4F-A259-498E-A9A5-C2BC65455515}" destId="{AA8C6E05-1CC4-45FF-BE6C-665B9705E379}" srcOrd="0" destOrd="0" presId="urn:microsoft.com/office/officeart/2018/2/layout/IconVerticalSolidList"/>
    <dgm:cxn modelId="{EC84D291-0A97-4BEA-9997-CB97E4F9CE4E}" type="presOf" srcId="{F151E875-07DE-4EB9-ADDF-05E56292DF87}" destId="{77F80F99-BECE-46C5-8D09-4198960F0E40}" srcOrd="0" destOrd="0" presId="urn:microsoft.com/office/officeart/2018/2/layout/IconVerticalSolidList"/>
    <dgm:cxn modelId="{1CDEC6A4-9410-481F-8BEA-D3D65BB010D5}" type="presOf" srcId="{04587F5D-4F64-4DBD-951B-DBBCC2A8A950}" destId="{641734C7-798F-4A14-9DD0-02B9AA3469F8}" srcOrd="0" destOrd="0" presId="urn:microsoft.com/office/officeart/2018/2/layout/IconVerticalSolidList"/>
    <dgm:cxn modelId="{4F6DC4AD-D955-49D1-B359-EB608C3B654D}" srcId="{CE699A4F-A259-498E-A9A5-C2BC65455515}" destId="{1A37689B-04FF-4497-B32A-E9B8C4655CCE}" srcOrd="1" destOrd="0" parTransId="{63822AE5-A42A-4D61-A454-F835B4DAE689}" sibTransId="{FB334AF2-F41C-425A-8E79-6A03C168F091}"/>
    <dgm:cxn modelId="{D48385B2-397F-4005-8AF5-10D1DFE7087A}" srcId="{CE699A4F-A259-498E-A9A5-C2BC65455515}" destId="{04587F5D-4F64-4DBD-951B-DBBCC2A8A950}" srcOrd="0" destOrd="0" parTransId="{BE709C2A-A197-4CF7-A307-F431A2A5DA7E}" sibTransId="{4BE3A1EE-A4A4-402A-B4D5-091507DBDEE0}"/>
    <dgm:cxn modelId="{4817E2D5-5730-4103-B3F9-391617F6AE6A}" type="presOf" srcId="{5CCC1962-EE5D-45AF-81B0-174EF6EFDC54}" destId="{4EC08C1D-88F7-493B-BD8E-A8C1F54D1A0C}" srcOrd="0" destOrd="0" presId="urn:microsoft.com/office/officeart/2018/2/layout/IconVerticalSolidList"/>
    <dgm:cxn modelId="{EFA724F3-B5F3-4087-B917-DBD352EDC9A4}" srcId="{CE699A4F-A259-498E-A9A5-C2BC65455515}" destId="{5CCC1962-EE5D-45AF-81B0-174EF6EFDC54}" srcOrd="2" destOrd="0" parTransId="{B2B56672-AE18-45BA-8D4B-A7E14526BF05}" sibTransId="{8AB9C14E-B5EA-4828-8813-EFFFF3A09562}"/>
    <dgm:cxn modelId="{A9192DB3-C64A-41FE-8B5F-709B01EAEE75}" type="presParOf" srcId="{AA8C6E05-1CC4-45FF-BE6C-665B9705E379}" destId="{BDE0D72F-F8C7-4AB3-8DEB-16D06867E2A2}" srcOrd="0" destOrd="0" presId="urn:microsoft.com/office/officeart/2018/2/layout/IconVerticalSolidList"/>
    <dgm:cxn modelId="{B83C5474-9C33-4BB4-A3CF-0E1E44A1FCC5}" type="presParOf" srcId="{BDE0D72F-F8C7-4AB3-8DEB-16D06867E2A2}" destId="{6491D252-CDEC-487E-BFB3-9A2C55E64447}" srcOrd="0" destOrd="0" presId="urn:microsoft.com/office/officeart/2018/2/layout/IconVerticalSolidList"/>
    <dgm:cxn modelId="{664FA8D5-78CB-45EC-810F-94C312A5F571}" type="presParOf" srcId="{BDE0D72F-F8C7-4AB3-8DEB-16D06867E2A2}" destId="{AA0906B8-0296-478C-A11D-C722DC7849CE}" srcOrd="1" destOrd="0" presId="urn:microsoft.com/office/officeart/2018/2/layout/IconVerticalSolidList"/>
    <dgm:cxn modelId="{F1B9C861-F5A5-4094-84AE-2712CA26F155}" type="presParOf" srcId="{BDE0D72F-F8C7-4AB3-8DEB-16D06867E2A2}" destId="{C5347505-0772-4CF0-BD78-272A50209EBD}" srcOrd="2" destOrd="0" presId="urn:microsoft.com/office/officeart/2018/2/layout/IconVerticalSolidList"/>
    <dgm:cxn modelId="{D20A4E05-A8B7-4259-93A8-F443BC474D7D}" type="presParOf" srcId="{BDE0D72F-F8C7-4AB3-8DEB-16D06867E2A2}" destId="{641734C7-798F-4A14-9DD0-02B9AA3469F8}" srcOrd="3" destOrd="0" presId="urn:microsoft.com/office/officeart/2018/2/layout/IconVerticalSolidList"/>
    <dgm:cxn modelId="{95E104E9-0E90-4D96-97F8-C377E30F05B4}" type="presParOf" srcId="{AA8C6E05-1CC4-45FF-BE6C-665B9705E379}" destId="{24DF9817-6B26-451B-A639-74BAF1AD0C41}" srcOrd="1" destOrd="0" presId="urn:microsoft.com/office/officeart/2018/2/layout/IconVerticalSolidList"/>
    <dgm:cxn modelId="{F00DE5B5-D678-469D-8B7A-AF1FB87C2DC1}" type="presParOf" srcId="{AA8C6E05-1CC4-45FF-BE6C-665B9705E379}" destId="{A4E758EE-D364-455D-B22C-5E438D3C5F92}" srcOrd="2" destOrd="0" presId="urn:microsoft.com/office/officeart/2018/2/layout/IconVerticalSolidList"/>
    <dgm:cxn modelId="{CE96CCA6-D149-4F26-AAD7-B14ABE4D5E4F}" type="presParOf" srcId="{A4E758EE-D364-455D-B22C-5E438D3C5F92}" destId="{D7F29921-DF12-437C-948C-24F2DECE89E9}" srcOrd="0" destOrd="0" presId="urn:microsoft.com/office/officeart/2018/2/layout/IconVerticalSolidList"/>
    <dgm:cxn modelId="{D310EC8A-A82A-4871-AC5A-E44E121805CD}" type="presParOf" srcId="{A4E758EE-D364-455D-B22C-5E438D3C5F92}" destId="{73F8DFCE-14AA-4B7E-BD9C-E418E35A5407}" srcOrd="1" destOrd="0" presId="urn:microsoft.com/office/officeart/2018/2/layout/IconVerticalSolidList"/>
    <dgm:cxn modelId="{35F3DF09-6395-41C2-B341-D8E7DBFA9BC3}" type="presParOf" srcId="{A4E758EE-D364-455D-B22C-5E438D3C5F92}" destId="{8433688D-66A2-4198-B0E0-4291677E0388}" srcOrd="2" destOrd="0" presId="urn:microsoft.com/office/officeart/2018/2/layout/IconVerticalSolidList"/>
    <dgm:cxn modelId="{021534D7-E7D6-4BF1-B260-6D9E3F44F767}" type="presParOf" srcId="{A4E758EE-D364-455D-B22C-5E438D3C5F92}" destId="{D27E5962-7136-4FE8-B77F-0305030AB35A}" srcOrd="3" destOrd="0" presId="urn:microsoft.com/office/officeart/2018/2/layout/IconVerticalSolidList"/>
    <dgm:cxn modelId="{5824E2DE-02BF-4F5B-88BC-A890EE12974B}" type="presParOf" srcId="{AA8C6E05-1CC4-45FF-BE6C-665B9705E379}" destId="{E4D6CCB9-60E0-477E-BE55-69485BBA9659}" srcOrd="3" destOrd="0" presId="urn:microsoft.com/office/officeart/2018/2/layout/IconVerticalSolidList"/>
    <dgm:cxn modelId="{7A1CA58E-C3E3-4D5B-A728-EC75EF8C8B6A}" type="presParOf" srcId="{AA8C6E05-1CC4-45FF-BE6C-665B9705E379}" destId="{4F393986-3EE5-45C7-B72B-BE1B4E60A1F8}" srcOrd="4" destOrd="0" presId="urn:microsoft.com/office/officeart/2018/2/layout/IconVerticalSolidList"/>
    <dgm:cxn modelId="{EDCA1989-AC93-42A0-B705-7436C75E6A65}" type="presParOf" srcId="{4F393986-3EE5-45C7-B72B-BE1B4E60A1F8}" destId="{493CF076-07A8-4553-AE34-76BC22206397}" srcOrd="0" destOrd="0" presId="urn:microsoft.com/office/officeart/2018/2/layout/IconVerticalSolidList"/>
    <dgm:cxn modelId="{BD0D2BFA-AA3F-494D-8E12-484F641AFEB3}" type="presParOf" srcId="{4F393986-3EE5-45C7-B72B-BE1B4E60A1F8}" destId="{507825A3-DDB6-490B-9ABA-A68DD77D77D3}" srcOrd="1" destOrd="0" presId="urn:microsoft.com/office/officeart/2018/2/layout/IconVerticalSolidList"/>
    <dgm:cxn modelId="{6DAAB445-A342-4D5A-B81C-7989F63ED490}" type="presParOf" srcId="{4F393986-3EE5-45C7-B72B-BE1B4E60A1F8}" destId="{45539BBA-73C0-4103-8C80-19C488FD2571}" srcOrd="2" destOrd="0" presId="urn:microsoft.com/office/officeart/2018/2/layout/IconVerticalSolidList"/>
    <dgm:cxn modelId="{E6F00CF9-E70A-478F-8E12-1F1CDEC77027}" type="presParOf" srcId="{4F393986-3EE5-45C7-B72B-BE1B4E60A1F8}" destId="{4EC08C1D-88F7-493B-BD8E-A8C1F54D1A0C}" srcOrd="3" destOrd="0" presId="urn:microsoft.com/office/officeart/2018/2/layout/IconVerticalSolidList"/>
    <dgm:cxn modelId="{28087499-E3F3-4CBA-B623-E03471AE4524}" type="presParOf" srcId="{AA8C6E05-1CC4-45FF-BE6C-665B9705E379}" destId="{34D2B1E7-5815-497D-898F-9853D3416AA4}" srcOrd="5" destOrd="0" presId="urn:microsoft.com/office/officeart/2018/2/layout/IconVerticalSolidList"/>
    <dgm:cxn modelId="{50C34D09-373A-4D52-A510-D7251E10F6E8}" type="presParOf" srcId="{AA8C6E05-1CC4-45FF-BE6C-665B9705E379}" destId="{D58B8AD2-E030-419C-A45B-32CDF3675820}" srcOrd="6" destOrd="0" presId="urn:microsoft.com/office/officeart/2018/2/layout/IconVerticalSolidList"/>
    <dgm:cxn modelId="{6FA67A78-87D7-48D0-B8F3-ACE1A6C48EFB}" type="presParOf" srcId="{D58B8AD2-E030-419C-A45B-32CDF3675820}" destId="{18739FAD-E924-4A5E-B013-ACFE981B386E}" srcOrd="0" destOrd="0" presId="urn:microsoft.com/office/officeart/2018/2/layout/IconVerticalSolidList"/>
    <dgm:cxn modelId="{80E77B8C-FD15-47C5-B1A7-1232DF185162}" type="presParOf" srcId="{D58B8AD2-E030-419C-A45B-32CDF3675820}" destId="{454FFA46-CB34-46C6-BCB4-1706AA0722F1}" srcOrd="1" destOrd="0" presId="urn:microsoft.com/office/officeart/2018/2/layout/IconVerticalSolidList"/>
    <dgm:cxn modelId="{0FF42237-80C9-4E6B-B25E-595BA79273E7}" type="presParOf" srcId="{D58B8AD2-E030-419C-A45B-32CDF3675820}" destId="{69105A25-EB5E-4426-8558-6131A1480D6E}" srcOrd="2" destOrd="0" presId="urn:microsoft.com/office/officeart/2018/2/layout/IconVerticalSolidList"/>
    <dgm:cxn modelId="{D0571923-A092-46EA-91E3-E7BA2F7F0667}" type="presParOf" srcId="{D58B8AD2-E030-419C-A45B-32CDF3675820}" destId="{77F80F99-BECE-46C5-8D09-4198960F0E4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F01112-1F95-49DE-B7E9-3D0AE7F9BA3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DBD86D9-4186-4075-BB07-EAE9EFCB8508}">
      <dgm:prSet custT="1"/>
      <dgm:spPr/>
      <dgm:t>
        <a:bodyPr/>
        <a:lstStyle/>
        <a:p>
          <a:r>
            <a:rPr lang="en-US" sz="2200" dirty="0"/>
            <a:t>How are the services provided by mental health professions distinct? </a:t>
          </a:r>
        </a:p>
      </dgm:t>
    </dgm:pt>
    <dgm:pt modelId="{7618FC57-0427-499B-822C-39F79E0C1D13}" type="parTrans" cxnId="{3150BBFF-7BF5-4D24-8C9D-78745DE985D7}">
      <dgm:prSet/>
      <dgm:spPr/>
      <dgm:t>
        <a:bodyPr/>
        <a:lstStyle/>
        <a:p>
          <a:endParaRPr lang="en-US"/>
        </a:p>
      </dgm:t>
    </dgm:pt>
    <dgm:pt modelId="{FAEF2B06-1330-4AB6-987B-1399E4850919}" type="sibTrans" cxnId="{3150BBFF-7BF5-4D24-8C9D-78745DE985D7}">
      <dgm:prSet/>
      <dgm:spPr/>
      <dgm:t>
        <a:bodyPr/>
        <a:lstStyle/>
        <a:p>
          <a:endParaRPr lang="en-US"/>
        </a:p>
      </dgm:t>
    </dgm:pt>
    <dgm:pt modelId="{D3C51C0B-051D-42BE-8FBA-FE5DC1BC4D29}">
      <dgm:prSet custT="1"/>
      <dgm:spPr/>
      <dgm:t>
        <a:bodyPr/>
        <a:lstStyle/>
        <a:p>
          <a:r>
            <a:rPr lang="en-US" sz="2200" dirty="0"/>
            <a:t>How are each profession’s entry qualifications criteria different? </a:t>
          </a:r>
        </a:p>
      </dgm:t>
    </dgm:pt>
    <dgm:pt modelId="{0F7ED56B-6BB8-41A8-AE7F-B815BC937BE2}" type="parTrans" cxnId="{CED453D7-C94F-48A8-B63F-3D2A0853FD28}">
      <dgm:prSet/>
      <dgm:spPr/>
      <dgm:t>
        <a:bodyPr/>
        <a:lstStyle/>
        <a:p>
          <a:endParaRPr lang="en-US"/>
        </a:p>
      </dgm:t>
    </dgm:pt>
    <dgm:pt modelId="{8923601A-9407-43DE-A437-FF4BC3CEEA3E}" type="sibTrans" cxnId="{CED453D7-C94F-48A8-B63F-3D2A0853FD28}">
      <dgm:prSet/>
      <dgm:spPr/>
      <dgm:t>
        <a:bodyPr/>
        <a:lstStyle/>
        <a:p>
          <a:endParaRPr lang="en-US"/>
        </a:p>
      </dgm:t>
    </dgm:pt>
    <dgm:pt modelId="{39BCA33C-0881-4D58-9683-A241B5F743A5}">
      <dgm:prSet custT="1"/>
      <dgm:spPr/>
      <dgm:t>
        <a:bodyPr/>
        <a:lstStyle/>
        <a:p>
          <a:r>
            <a:rPr lang="en-US" sz="2200" dirty="0"/>
            <a:t>Is the variation in qualification criteria justified by unique services? </a:t>
          </a:r>
        </a:p>
      </dgm:t>
    </dgm:pt>
    <dgm:pt modelId="{5D0E821D-B5C0-4466-812A-6A1A5AAB3378}" type="parTrans" cxnId="{2C18C5FC-1180-436E-B694-44892D23EFA3}">
      <dgm:prSet/>
      <dgm:spPr/>
      <dgm:t>
        <a:bodyPr/>
        <a:lstStyle/>
        <a:p>
          <a:endParaRPr lang="en-US"/>
        </a:p>
      </dgm:t>
    </dgm:pt>
    <dgm:pt modelId="{B7B7B1D4-B693-4F33-B984-0DEC8B78ECDB}" type="sibTrans" cxnId="{2C18C5FC-1180-436E-B694-44892D23EFA3}">
      <dgm:prSet/>
      <dgm:spPr/>
      <dgm:t>
        <a:bodyPr/>
        <a:lstStyle/>
        <a:p>
          <a:endParaRPr lang="en-US"/>
        </a:p>
      </dgm:t>
    </dgm:pt>
    <dgm:pt modelId="{C0D0C687-7BD7-4E6A-954B-769D5B541B9C}" type="pres">
      <dgm:prSet presAssocID="{D8F01112-1F95-49DE-B7E9-3D0AE7F9BA34}" presName="root" presStyleCnt="0">
        <dgm:presLayoutVars>
          <dgm:dir/>
          <dgm:resizeHandles val="exact"/>
        </dgm:presLayoutVars>
      </dgm:prSet>
      <dgm:spPr/>
    </dgm:pt>
    <dgm:pt modelId="{8938C671-7EFF-4BA0-92F6-BEDB530DBBDB}" type="pres">
      <dgm:prSet presAssocID="{FDBD86D9-4186-4075-BB07-EAE9EFCB8508}" presName="compNode" presStyleCnt="0"/>
      <dgm:spPr/>
    </dgm:pt>
    <dgm:pt modelId="{C76AADB9-7392-420C-BE5F-C2608F87C3B4}" type="pres">
      <dgm:prSet presAssocID="{FDBD86D9-4186-4075-BB07-EAE9EFCB8508}" presName="bgRect" presStyleLbl="bgShp" presStyleIdx="0" presStyleCnt="3"/>
      <dgm:spPr>
        <a:ln w="28575">
          <a:solidFill>
            <a:srgbClr val="C00000"/>
          </a:solidFill>
        </a:ln>
      </dgm:spPr>
    </dgm:pt>
    <dgm:pt modelId="{6CF70993-CA8C-45FA-9D0F-D2A4AA1096BA}" type="pres">
      <dgm:prSet presAssocID="{FDBD86D9-4186-4075-BB07-EAE9EFCB850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902C13DD-D9D0-416B-A86F-285EB5C136A8}" type="pres">
      <dgm:prSet presAssocID="{FDBD86D9-4186-4075-BB07-EAE9EFCB8508}" presName="spaceRect" presStyleCnt="0"/>
      <dgm:spPr/>
    </dgm:pt>
    <dgm:pt modelId="{338513F0-F915-44D7-A187-62F86176DC4B}" type="pres">
      <dgm:prSet presAssocID="{FDBD86D9-4186-4075-BB07-EAE9EFCB8508}" presName="parTx" presStyleLbl="revTx" presStyleIdx="0" presStyleCnt="3">
        <dgm:presLayoutVars>
          <dgm:chMax val="0"/>
          <dgm:chPref val="0"/>
        </dgm:presLayoutVars>
      </dgm:prSet>
      <dgm:spPr/>
    </dgm:pt>
    <dgm:pt modelId="{CF125799-91C5-4E7C-B30E-54321F57B77A}" type="pres">
      <dgm:prSet presAssocID="{FAEF2B06-1330-4AB6-987B-1399E4850919}" presName="sibTrans" presStyleCnt="0"/>
      <dgm:spPr/>
    </dgm:pt>
    <dgm:pt modelId="{3E515C9F-ADEE-4856-A183-C214B01C99A6}" type="pres">
      <dgm:prSet presAssocID="{D3C51C0B-051D-42BE-8FBA-FE5DC1BC4D29}" presName="compNode" presStyleCnt="0"/>
      <dgm:spPr/>
    </dgm:pt>
    <dgm:pt modelId="{9ED4C3B3-5F1A-4873-881C-7E3615503705}" type="pres">
      <dgm:prSet presAssocID="{D3C51C0B-051D-42BE-8FBA-FE5DC1BC4D29}" presName="bgRect" presStyleLbl="bgShp" presStyleIdx="1" presStyleCnt="3"/>
      <dgm:spPr/>
    </dgm:pt>
    <dgm:pt modelId="{1B5E4561-5089-4E15-B8D7-4A4979EFEC48}" type="pres">
      <dgm:prSet presAssocID="{D3C51C0B-051D-42BE-8FBA-FE5DC1BC4D29}"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Hurdle outline"/>
        </a:ext>
      </dgm:extLst>
    </dgm:pt>
    <dgm:pt modelId="{48BA9086-471C-45F6-8D1E-E3434860ACFC}" type="pres">
      <dgm:prSet presAssocID="{D3C51C0B-051D-42BE-8FBA-FE5DC1BC4D29}" presName="spaceRect" presStyleCnt="0"/>
      <dgm:spPr/>
    </dgm:pt>
    <dgm:pt modelId="{3DA269E8-8F0C-41B7-A0C2-39570FEC8579}" type="pres">
      <dgm:prSet presAssocID="{D3C51C0B-051D-42BE-8FBA-FE5DC1BC4D29}" presName="parTx" presStyleLbl="revTx" presStyleIdx="1" presStyleCnt="3">
        <dgm:presLayoutVars>
          <dgm:chMax val="0"/>
          <dgm:chPref val="0"/>
        </dgm:presLayoutVars>
      </dgm:prSet>
      <dgm:spPr/>
    </dgm:pt>
    <dgm:pt modelId="{9D956250-C0FE-4AAF-98DD-2047A94AE71D}" type="pres">
      <dgm:prSet presAssocID="{8923601A-9407-43DE-A437-FF4BC3CEEA3E}" presName="sibTrans" presStyleCnt="0"/>
      <dgm:spPr/>
    </dgm:pt>
    <dgm:pt modelId="{009E52B0-1466-4945-BED1-99103E69FEC0}" type="pres">
      <dgm:prSet presAssocID="{39BCA33C-0881-4D58-9683-A241B5F743A5}" presName="compNode" presStyleCnt="0"/>
      <dgm:spPr/>
    </dgm:pt>
    <dgm:pt modelId="{6CFEEF6A-EB38-4110-8A1B-CEA1CE9AAD00}" type="pres">
      <dgm:prSet presAssocID="{39BCA33C-0881-4D58-9683-A241B5F743A5}" presName="bgRect" presStyleLbl="bgShp" presStyleIdx="2" presStyleCnt="3"/>
      <dgm:spPr/>
    </dgm:pt>
    <dgm:pt modelId="{A7B232B0-B37E-4EFE-87C5-0EA4F2FB0EDF}" type="pres">
      <dgm:prSet presAssocID="{39BCA33C-0881-4D58-9683-A241B5F743A5}"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Venn diagram outline"/>
        </a:ext>
      </dgm:extLst>
    </dgm:pt>
    <dgm:pt modelId="{3117EEBE-AB8F-4974-8903-7DFBF12C3283}" type="pres">
      <dgm:prSet presAssocID="{39BCA33C-0881-4D58-9683-A241B5F743A5}" presName="spaceRect" presStyleCnt="0"/>
      <dgm:spPr/>
    </dgm:pt>
    <dgm:pt modelId="{08AD88C6-F7F3-4CDC-BECF-701B21B843BF}" type="pres">
      <dgm:prSet presAssocID="{39BCA33C-0881-4D58-9683-A241B5F743A5}" presName="parTx" presStyleLbl="revTx" presStyleIdx="2" presStyleCnt="3">
        <dgm:presLayoutVars>
          <dgm:chMax val="0"/>
          <dgm:chPref val="0"/>
        </dgm:presLayoutVars>
      </dgm:prSet>
      <dgm:spPr/>
    </dgm:pt>
  </dgm:ptLst>
  <dgm:cxnLst>
    <dgm:cxn modelId="{96FE985D-07CF-4324-8F75-53746DB737B5}" type="presOf" srcId="{D8F01112-1F95-49DE-B7E9-3D0AE7F9BA34}" destId="{C0D0C687-7BD7-4E6A-954B-769D5B541B9C}" srcOrd="0" destOrd="0" presId="urn:microsoft.com/office/officeart/2018/2/layout/IconVerticalSolidList"/>
    <dgm:cxn modelId="{7C874A4F-D7F6-4EE4-B229-2EA57D7F15D0}" type="presOf" srcId="{FDBD86D9-4186-4075-BB07-EAE9EFCB8508}" destId="{338513F0-F915-44D7-A187-62F86176DC4B}" srcOrd="0" destOrd="0" presId="urn:microsoft.com/office/officeart/2018/2/layout/IconVerticalSolidList"/>
    <dgm:cxn modelId="{66DD8D76-54DD-4E7F-8CE0-317C2C73D67C}" type="presOf" srcId="{D3C51C0B-051D-42BE-8FBA-FE5DC1BC4D29}" destId="{3DA269E8-8F0C-41B7-A0C2-39570FEC8579}" srcOrd="0" destOrd="0" presId="urn:microsoft.com/office/officeart/2018/2/layout/IconVerticalSolidList"/>
    <dgm:cxn modelId="{CED453D7-C94F-48A8-B63F-3D2A0853FD28}" srcId="{D8F01112-1F95-49DE-B7E9-3D0AE7F9BA34}" destId="{D3C51C0B-051D-42BE-8FBA-FE5DC1BC4D29}" srcOrd="1" destOrd="0" parTransId="{0F7ED56B-6BB8-41A8-AE7F-B815BC937BE2}" sibTransId="{8923601A-9407-43DE-A437-FF4BC3CEEA3E}"/>
    <dgm:cxn modelId="{B86C95FC-5D19-49B1-900F-B5A15F034A75}" type="presOf" srcId="{39BCA33C-0881-4D58-9683-A241B5F743A5}" destId="{08AD88C6-F7F3-4CDC-BECF-701B21B843BF}" srcOrd="0" destOrd="0" presId="urn:microsoft.com/office/officeart/2018/2/layout/IconVerticalSolidList"/>
    <dgm:cxn modelId="{2C18C5FC-1180-436E-B694-44892D23EFA3}" srcId="{D8F01112-1F95-49DE-B7E9-3D0AE7F9BA34}" destId="{39BCA33C-0881-4D58-9683-A241B5F743A5}" srcOrd="2" destOrd="0" parTransId="{5D0E821D-B5C0-4466-812A-6A1A5AAB3378}" sibTransId="{B7B7B1D4-B693-4F33-B984-0DEC8B78ECDB}"/>
    <dgm:cxn modelId="{3150BBFF-7BF5-4D24-8C9D-78745DE985D7}" srcId="{D8F01112-1F95-49DE-B7E9-3D0AE7F9BA34}" destId="{FDBD86D9-4186-4075-BB07-EAE9EFCB8508}" srcOrd="0" destOrd="0" parTransId="{7618FC57-0427-499B-822C-39F79E0C1D13}" sibTransId="{FAEF2B06-1330-4AB6-987B-1399E4850919}"/>
    <dgm:cxn modelId="{5DF54163-7BDD-4483-A00A-6EDAB6452B61}" type="presParOf" srcId="{C0D0C687-7BD7-4E6A-954B-769D5B541B9C}" destId="{8938C671-7EFF-4BA0-92F6-BEDB530DBBDB}" srcOrd="0" destOrd="0" presId="urn:microsoft.com/office/officeart/2018/2/layout/IconVerticalSolidList"/>
    <dgm:cxn modelId="{16B7A443-1A82-4217-B78B-81C8254CE00C}" type="presParOf" srcId="{8938C671-7EFF-4BA0-92F6-BEDB530DBBDB}" destId="{C76AADB9-7392-420C-BE5F-C2608F87C3B4}" srcOrd="0" destOrd="0" presId="urn:microsoft.com/office/officeart/2018/2/layout/IconVerticalSolidList"/>
    <dgm:cxn modelId="{E948918D-EF27-4655-B76A-F97852FF2B6F}" type="presParOf" srcId="{8938C671-7EFF-4BA0-92F6-BEDB530DBBDB}" destId="{6CF70993-CA8C-45FA-9D0F-D2A4AA1096BA}" srcOrd="1" destOrd="0" presId="urn:microsoft.com/office/officeart/2018/2/layout/IconVerticalSolidList"/>
    <dgm:cxn modelId="{B0154C16-DCF9-4EA8-90DD-B5C9B3A73391}" type="presParOf" srcId="{8938C671-7EFF-4BA0-92F6-BEDB530DBBDB}" destId="{902C13DD-D9D0-416B-A86F-285EB5C136A8}" srcOrd="2" destOrd="0" presId="urn:microsoft.com/office/officeart/2018/2/layout/IconVerticalSolidList"/>
    <dgm:cxn modelId="{A7D69383-70A1-43AA-98D0-D772CE3557B4}" type="presParOf" srcId="{8938C671-7EFF-4BA0-92F6-BEDB530DBBDB}" destId="{338513F0-F915-44D7-A187-62F86176DC4B}" srcOrd="3" destOrd="0" presId="urn:microsoft.com/office/officeart/2018/2/layout/IconVerticalSolidList"/>
    <dgm:cxn modelId="{DF24B0FA-6674-4EE3-8996-245893AA8965}" type="presParOf" srcId="{C0D0C687-7BD7-4E6A-954B-769D5B541B9C}" destId="{CF125799-91C5-4E7C-B30E-54321F57B77A}" srcOrd="1" destOrd="0" presId="urn:microsoft.com/office/officeart/2018/2/layout/IconVerticalSolidList"/>
    <dgm:cxn modelId="{E2890A00-C356-49BB-A6DD-F9BD7355C27C}" type="presParOf" srcId="{C0D0C687-7BD7-4E6A-954B-769D5B541B9C}" destId="{3E515C9F-ADEE-4856-A183-C214B01C99A6}" srcOrd="2" destOrd="0" presId="urn:microsoft.com/office/officeart/2018/2/layout/IconVerticalSolidList"/>
    <dgm:cxn modelId="{2C182653-5824-48E5-AB15-E7F4AED3DA5F}" type="presParOf" srcId="{3E515C9F-ADEE-4856-A183-C214B01C99A6}" destId="{9ED4C3B3-5F1A-4873-881C-7E3615503705}" srcOrd="0" destOrd="0" presId="urn:microsoft.com/office/officeart/2018/2/layout/IconVerticalSolidList"/>
    <dgm:cxn modelId="{7881C10B-3D33-4DEC-B7E1-E22B6A4690FC}" type="presParOf" srcId="{3E515C9F-ADEE-4856-A183-C214B01C99A6}" destId="{1B5E4561-5089-4E15-B8D7-4A4979EFEC48}" srcOrd="1" destOrd="0" presId="urn:microsoft.com/office/officeart/2018/2/layout/IconVerticalSolidList"/>
    <dgm:cxn modelId="{F401AEC4-185E-4AE1-9DCD-A1141BA0CCC1}" type="presParOf" srcId="{3E515C9F-ADEE-4856-A183-C214B01C99A6}" destId="{48BA9086-471C-45F6-8D1E-E3434860ACFC}" srcOrd="2" destOrd="0" presId="urn:microsoft.com/office/officeart/2018/2/layout/IconVerticalSolidList"/>
    <dgm:cxn modelId="{E7C8A9AC-C95D-4775-AC4B-EE4103B89F23}" type="presParOf" srcId="{3E515C9F-ADEE-4856-A183-C214B01C99A6}" destId="{3DA269E8-8F0C-41B7-A0C2-39570FEC8579}" srcOrd="3" destOrd="0" presId="urn:microsoft.com/office/officeart/2018/2/layout/IconVerticalSolidList"/>
    <dgm:cxn modelId="{478B5F9A-2EFE-436E-B8B6-0613D8038761}" type="presParOf" srcId="{C0D0C687-7BD7-4E6A-954B-769D5B541B9C}" destId="{9D956250-C0FE-4AAF-98DD-2047A94AE71D}" srcOrd="3" destOrd="0" presId="urn:microsoft.com/office/officeart/2018/2/layout/IconVerticalSolidList"/>
    <dgm:cxn modelId="{4722D154-FBA5-4D58-B9F1-95ED704E337C}" type="presParOf" srcId="{C0D0C687-7BD7-4E6A-954B-769D5B541B9C}" destId="{009E52B0-1466-4945-BED1-99103E69FEC0}" srcOrd="4" destOrd="0" presId="urn:microsoft.com/office/officeart/2018/2/layout/IconVerticalSolidList"/>
    <dgm:cxn modelId="{3A050DB4-C9F7-401F-BD76-488777640065}" type="presParOf" srcId="{009E52B0-1466-4945-BED1-99103E69FEC0}" destId="{6CFEEF6A-EB38-4110-8A1B-CEA1CE9AAD00}" srcOrd="0" destOrd="0" presId="urn:microsoft.com/office/officeart/2018/2/layout/IconVerticalSolidList"/>
    <dgm:cxn modelId="{F066117F-6750-41CF-8D8B-9B5019B96DE3}" type="presParOf" srcId="{009E52B0-1466-4945-BED1-99103E69FEC0}" destId="{A7B232B0-B37E-4EFE-87C5-0EA4F2FB0EDF}" srcOrd="1" destOrd="0" presId="urn:microsoft.com/office/officeart/2018/2/layout/IconVerticalSolidList"/>
    <dgm:cxn modelId="{E9DD725C-25F3-4B7F-B3B3-0F469B86FA20}" type="presParOf" srcId="{009E52B0-1466-4945-BED1-99103E69FEC0}" destId="{3117EEBE-AB8F-4974-8903-7DFBF12C3283}" srcOrd="2" destOrd="0" presId="urn:microsoft.com/office/officeart/2018/2/layout/IconVerticalSolidList"/>
    <dgm:cxn modelId="{107A7921-6ADB-4973-BB17-D67640E33CDF}" type="presParOf" srcId="{009E52B0-1466-4945-BED1-99103E69FEC0}" destId="{08AD88C6-F7F3-4CDC-BECF-701B21B843B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A7F37F-C919-4F57-B44E-E29F94F10ED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34E26F34-3879-43F3-A636-B54E12C9228B}">
      <dgm:prSet/>
      <dgm:spPr>
        <a:solidFill>
          <a:srgbClr val="0070C0">
            <a:alpha val="50000"/>
          </a:srgbClr>
        </a:solidFill>
      </dgm:spPr>
      <dgm:t>
        <a:bodyPr/>
        <a:lstStyle/>
        <a:p>
          <a:r>
            <a:rPr lang="en-US" b="1" dirty="0">
              <a:solidFill>
                <a:schemeClr val="tx1"/>
              </a:solidFill>
            </a:rPr>
            <a:t>Regulated Mental Health Services </a:t>
          </a:r>
          <a:r>
            <a:rPr lang="en-US" dirty="0">
              <a:solidFill>
                <a:schemeClr val="tx1"/>
              </a:solidFill>
            </a:rPr>
            <a:t>stem from professions with statutorily defined scopes of practice</a:t>
          </a:r>
        </a:p>
      </dgm:t>
    </dgm:pt>
    <dgm:pt modelId="{1CC7EC59-5F26-4DC7-AF45-11C493217AB9}" type="parTrans" cxnId="{F20686F7-D296-44E5-BE4C-BF6D13B67980}">
      <dgm:prSet/>
      <dgm:spPr/>
      <dgm:t>
        <a:bodyPr/>
        <a:lstStyle/>
        <a:p>
          <a:endParaRPr lang="en-US"/>
        </a:p>
      </dgm:t>
    </dgm:pt>
    <dgm:pt modelId="{73295F4E-4C8F-47ED-8D30-39C31C9393DC}" type="sibTrans" cxnId="{F20686F7-D296-44E5-BE4C-BF6D13B67980}">
      <dgm:prSet/>
      <dgm:spPr/>
      <dgm:t>
        <a:bodyPr/>
        <a:lstStyle/>
        <a:p>
          <a:endParaRPr lang="en-US"/>
        </a:p>
      </dgm:t>
    </dgm:pt>
    <dgm:pt modelId="{B99BD9B1-AA8F-4B8D-95BF-10643E3E10F2}">
      <dgm:prSet/>
      <dgm:spPr>
        <a:solidFill>
          <a:srgbClr val="00B050">
            <a:alpha val="50000"/>
          </a:srgbClr>
        </a:solidFill>
      </dgm:spPr>
      <dgm:t>
        <a:bodyPr/>
        <a:lstStyle/>
        <a:p>
          <a:r>
            <a:rPr lang="en-US" b="1" dirty="0">
              <a:solidFill>
                <a:schemeClr val="tx1"/>
              </a:solidFill>
            </a:rPr>
            <a:t>Practice Modalities </a:t>
          </a:r>
          <a:r>
            <a:rPr lang="en-US" dirty="0">
              <a:solidFill>
                <a:schemeClr val="tx1"/>
              </a:solidFill>
            </a:rPr>
            <a:t>are varying approaches to therapy, either in the form of techniques or processes within a profession’s established scope</a:t>
          </a:r>
        </a:p>
      </dgm:t>
    </dgm:pt>
    <dgm:pt modelId="{D9DB08AF-AC1C-4709-B3F2-CFD927E0F4EB}" type="parTrans" cxnId="{87D20ED9-3558-4E1C-AEC0-25CA403381C8}">
      <dgm:prSet/>
      <dgm:spPr/>
      <dgm:t>
        <a:bodyPr/>
        <a:lstStyle/>
        <a:p>
          <a:endParaRPr lang="en-US"/>
        </a:p>
      </dgm:t>
    </dgm:pt>
    <dgm:pt modelId="{DCF51EDA-05B3-4A3A-8565-2B972B97F3A6}" type="sibTrans" cxnId="{87D20ED9-3558-4E1C-AEC0-25CA403381C8}">
      <dgm:prSet/>
      <dgm:spPr/>
      <dgm:t>
        <a:bodyPr/>
        <a:lstStyle/>
        <a:p>
          <a:endParaRPr lang="en-US"/>
        </a:p>
      </dgm:t>
    </dgm:pt>
    <dgm:pt modelId="{703A46F2-1AC5-49A2-BAE7-875841CA3BA9}">
      <dgm:prSet/>
      <dgm:spPr>
        <a:solidFill>
          <a:schemeClr val="accent3">
            <a:alpha val="50000"/>
          </a:schemeClr>
        </a:solidFill>
      </dgm:spPr>
      <dgm:t>
        <a:bodyPr/>
        <a:lstStyle/>
        <a:p>
          <a:r>
            <a:rPr lang="en-US" dirty="0">
              <a:solidFill>
                <a:schemeClr val="tx1"/>
              </a:solidFill>
            </a:rPr>
            <a:t>Note: there may be overlapping scopes of practice and modalities, across RMHS</a:t>
          </a:r>
        </a:p>
      </dgm:t>
    </dgm:pt>
    <dgm:pt modelId="{C5DF4F8B-A856-4613-8D1C-A50ACA9D7DE4}" type="parTrans" cxnId="{B8AAF51A-ECE3-429B-9280-F21533B932AF}">
      <dgm:prSet/>
      <dgm:spPr/>
      <dgm:t>
        <a:bodyPr/>
        <a:lstStyle/>
        <a:p>
          <a:endParaRPr lang="en-US"/>
        </a:p>
      </dgm:t>
    </dgm:pt>
    <dgm:pt modelId="{6A88184D-F623-4A77-9EC9-E50036AC38E1}" type="sibTrans" cxnId="{B8AAF51A-ECE3-429B-9280-F21533B932AF}">
      <dgm:prSet/>
      <dgm:spPr/>
      <dgm:t>
        <a:bodyPr/>
        <a:lstStyle/>
        <a:p>
          <a:endParaRPr lang="en-US"/>
        </a:p>
      </dgm:t>
    </dgm:pt>
    <dgm:pt modelId="{FDC53927-C897-4F57-BEE8-6CE6015E9502}" type="pres">
      <dgm:prSet presAssocID="{AAA7F37F-C919-4F57-B44E-E29F94F10ED4}" presName="outerComposite" presStyleCnt="0">
        <dgm:presLayoutVars>
          <dgm:chMax val="5"/>
          <dgm:dir/>
          <dgm:resizeHandles val="exact"/>
        </dgm:presLayoutVars>
      </dgm:prSet>
      <dgm:spPr/>
    </dgm:pt>
    <dgm:pt modelId="{CE75A1CA-B7CB-4AA5-A070-B3F9B09B8F18}" type="pres">
      <dgm:prSet presAssocID="{AAA7F37F-C919-4F57-B44E-E29F94F10ED4}" presName="dummyMaxCanvas" presStyleCnt="0">
        <dgm:presLayoutVars/>
      </dgm:prSet>
      <dgm:spPr/>
    </dgm:pt>
    <dgm:pt modelId="{D9002213-DAAD-46BA-A411-38CB8BE58567}" type="pres">
      <dgm:prSet presAssocID="{AAA7F37F-C919-4F57-B44E-E29F94F10ED4}" presName="ThreeNodes_1" presStyleLbl="node1" presStyleIdx="0" presStyleCnt="3">
        <dgm:presLayoutVars>
          <dgm:bulletEnabled val="1"/>
        </dgm:presLayoutVars>
      </dgm:prSet>
      <dgm:spPr/>
    </dgm:pt>
    <dgm:pt modelId="{ECFEBE45-77B6-4336-BBFB-E96A4194CC95}" type="pres">
      <dgm:prSet presAssocID="{AAA7F37F-C919-4F57-B44E-E29F94F10ED4}" presName="ThreeNodes_2" presStyleLbl="node1" presStyleIdx="1" presStyleCnt="3">
        <dgm:presLayoutVars>
          <dgm:bulletEnabled val="1"/>
        </dgm:presLayoutVars>
      </dgm:prSet>
      <dgm:spPr/>
    </dgm:pt>
    <dgm:pt modelId="{D89E2BF0-B8B7-420C-AB31-1F636AAAA84E}" type="pres">
      <dgm:prSet presAssocID="{AAA7F37F-C919-4F57-B44E-E29F94F10ED4}" presName="ThreeNodes_3" presStyleLbl="node1" presStyleIdx="2" presStyleCnt="3">
        <dgm:presLayoutVars>
          <dgm:bulletEnabled val="1"/>
        </dgm:presLayoutVars>
      </dgm:prSet>
      <dgm:spPr/>
    </dgm:pt>
    <dgm:pt modelId="{7986E228-A005-46BC-9ED4-316F9C802D28}" type="pres">
      <dgm:prSet presAssocID="{AAA7F37F-C919-4F57-B44E-E29F94F10ED4}" presName="ThreeConn_1-2" presStyleLbl="fgAccFollowNode1" presStyleIdx="0" presStyleCnt="2">
        <dgm:presLayoutVars>
          <dgm:bulletEnabled val="1"/>
        </dgm:presLayoutVars>
      </dgm:prSet>
      <dgm:spPr/>
    </dgm:pt>
    <dgm:pt modelId="{428DA625-EC76-4C91-9F05-868E5066C6D2}" type="pres">
      <dgm:prSet presAssocID="{AAA7F37F-C919-4F57-B44E-E29F94F10ED4}" presName="ThreeConn_2-3" presStyleLbl="fgAccFollowNode1" presStyleIdx="1" presStyleCnt="2">
        <dgm:presLayoutVars>
          <dgm:bulletEnabled val="1"/>
        </dgm:presLayoutVars>
      </dgm:prSet>
      <dgm:spPr/>
    </dgm:pt>
    <dgm:pt modelId="{DCCE4C0D-00C6-48EE-88FB-2A150BB0099A}" type="pres">
      <dgm:prSet presAssocID="{AAA7F37F-C919-4F57-B44E-E29F94F10ED4}" presName="ThreeNodes_1_text" presStyleLbl="node1" presStyleIdx="2" presStyleCnt="3">
        <dgm:presLayoutVars>
          <dgm:bulletEnabled val="1"/>
        </dgm:presLayoutVars>
      </dgm:prSet>
      <dgm:spPr/>
    </dgm:pt>
    <dgm:pt modelId="{28AE180A-F19D-46BC-BAB8-DAB2D980C5FC}" type="pres">
      <dgm:prSet presAssocID="{AAA7F37F-C919-4F57-B44E-E29F94F10ED4}" presName="ThreeNodes_2_text" presStyleLbl="node1" presStyleIdx="2" presStyleCnt="3">
        <dgm:presLayoutVars>
          <dgm:bulletEnabled val="1"/>
        </dgm:presLayoutVars>
      </dgm:prSet>
      <dgm:spPr/>
    </dgm:pt>
    <dgm:pt modelId="{C8945AB4-45B6-416B-9373-EBE2912B7CF0}" type="pres">
      <dgm:prSet presAssocID="{AAA7F37F-C919-4F57-B44E-E29F94F10ED4}" presName="ThreeNodes_3_text" presStyleLbl="node1" presStyleIdx="2" presStyleCnt="3">
        <dgm:presLayoutVars>
          <dgm:bulletEnabled val="1"/>
        </dgm:presLayoutVars>
      </dgm:prSet>
      <dgm:spPr/>
    </dgm:pt>
  </dgm:ptLst>
  <dgm:cxnLst>
    <dgm:cxn modelId="{5C2CF710-C712-40C9-8248-34852A879156}" type="presOf" srcId="{DCF51EDA-05B3-4A3A-8565-2B972B97F3A6}" destId="{428DA625-EC76-4C91-9F05-868E5066C6D2}" srcOrd="0" destOrd="0" presId="urn:microsoft.com/office/officeart/2005/8/layout/vProcess5"/>
    <dgm:cxn modelId="{B8AAF51A-ECE3-429B-9280-F21533B932AF}" srcId="{AAA7F37F-C919-4F57-B44E-E29F94F10ED4}" destId="{703A46F2-1AC5-49A2-BAE7-875841CA3BA9}" srcOrd="2" destOrd="0" parTransId="{C5DF4F8B-A856-4613-8D1C-A50ACA9D7DE4}" sibTransId="{6A88184D-F623-4A77-9EC9-E50036AC38E1}"/>
    <dgm:cxn modelId="{9C77101E-330D-4F1C-831F-F7FC8A4111B9}" type="presOf" srcId="{703A46F2-1AC5-49A2-BAE7-875841CA3BA9}" destId="{D89E2BF0-B8B7-420C-AB31-1F636AAAA84E}" srcOrd="0" destOrd="0" presId="urn:microsoft.com/office/officeart/2005/8/layout/vProcess5"/>
    <dgm:cxn modelId="{F8DBBE22-7DB6-4DBF-A3C5-1E5176082E4F}" type="presOf" srcId="{73295F4E-4C8F-47ED-8D30-39C31C9393DC}" destId="{7986E228-A005-46BC-9ED4-316F9C802D28}" srcOrd="0" destOrd="0" presId="urn:microsoft.com/office/officeart/2005/8/layout/vProcess5"/>
    <dgm:cxn modelId="{CDB2C330-3D95-43BC-9B86-C5756FDE94EE}" type="presOf" srcId="{34E26F34-3879-43F3-A636-B54E12C9228B}" destId="{D9002213-DAAD-46BA-A411-38CB8BE58567}" srcOrd="0" destOrd="0" presId="urn:microsoft.com/office/officeart/2005/8/layout/vProcess5"/>
    <dgm:cxn modelId="{BF00AA46-A19A-4AD7-A9A8-E3A2D9A62A92}" type="presOf" srcId="{B99BD9B1-AA8F-4B8D-95BF-10643E3E10F2}" destId="{28AE180A-F19D-46BC-BAB8-DAB2D980C5FC}" srcOrd="1" destOrd="0" presId="urn:microsoft.com/office/officeart/2005/8/layout/vProcess5"/>
    <dgm:cxn modelId="{0199F38B-B63D-4026-BA2A-589F3B1FE41A}" type="presOf" srcId="{34E26F34-3879-43F3-A636-B54E12C9228B}" destId="{DCCE4C0D-00C6-48EE-88FB-2A150BB0099A}" srcOrd="1" destOrd="0" presId="urn:microsoft.com/office/officeart/2005/8/layout/vProcess5"/>
    <dgm:cxn modelId="{FDE1CCC8-4762-4FB2-A2BB-253EC88CDBA3}" type="presOf" srcId="{AAA7F37F-C919-4F57-B44E-E29F94F10ED4}" destId="{FDC53927-C897-4F57-BEE8-6CE6015E9502}" srcOrd="0" destOrd="0" presId="urn:microsoft.com/office/officeart/2005/8/layout/vProcess5"/>
    <dgm:cxn modelId="{87D20ED9-3558-4E1C-AEC0-25CA403381C8}" srcId="{AAA7F37F-C919-4F57-B44E-E29F94F10ED4}" destId="{B99BD9B1-AA8F-4B8D-95BF-10643E3E10F2}" srcOrd="1" destOrd="0" parTransId="{D9DB08AF-AC1C-4709-B3F2-CFD927E0F4EB}" sibTransId="{DCF51EDA-05B3-4A3A-8565-2B972B97F3A6}"/>
    <dgm:cxn modelId="{4752F5ED-97E6-4580-920E-686797081A8F}" type="presOf" srcId="{703A46F2-1AC5-49A2-BAE7-875841CA3BA9}" destId="{C8945AB4-45B6-416B-9373-EBE2912B7CF0}" srcOrd="1" destOrd="0" presId="urn:microsoft.com/office/officeart/2005/8/layout/vProcess5"/>
    <dgm:cxn modelId="{F20686F7-D296-44E5-BE4C-BF6D13B67980}" srcId="{AAA7F37F-C919-4F57-B44E-E29F94F10ED4}" destId="{34E26F34-3879-43F3-A636-B54E12C9228B}" srcOrd="0" destOrd="0" parTransId="{1CC7EC59-5F26-4DC7-AF45-11C493217AB9}" sibTransId="{73295F4E-4C8F-47ED-8D30-39C31C9393DC}"/>
    <dgm:cxn modelId="{72BC97FB-A891-485A-81BE-656EA8468E04}" type="presOf" srcId="{B99BD9B1-AA8F-4B8D-95BF-10643E3E10F2}" destId="{ECFEBE45-77B6-4336-BBFB-E96A4194CC95}" srcOrd="0" destOrd="0" presId="urn:microsoft.com/office/officeart/2005/8/layout/vProcess5"/>
    <dgm:cxn modelId="{6FF3E6A2-EB57-44DB-8DCD-723A25682424}" type="presParOf" srcId="{FDC53927-C897-4F57-BEE8-6CE6015E9502}" destId="{CE75A1CA-B7CB-4AA5-A070-B3F9B09B8F18}" srcOrd="0" destOrd="0" presId="urn:microsoft.com/office/officeart/2005/8/layout/vProcess5"/>
    <dgm:cxn modelId="{84751984-A20A-4441-B6DB-51AB579B9339}" type="presParOf" srcId="{FDC53927-C897-4F57-BEE8-6CE6015E9502}" destId="{D9002213-DAAD-46BA-A411-38CB8BE58567}" srcOrd="1" destOrd="0" presId="urn:microsoft.com/office/officeart/2005/8/layout/vProcess5"/>
    <dgm:cxn modelId="{8F509170-653B-48E0-A510-9282F455424A}" type="presParOf" srcId="{FDC53927-C897-4F57-BEE8-6CE6015E9502}" destId="{ECFEBE45-77B6-4336-BBFB-E96A4194CC95}" srcOrd="2" destOrd="0" presId="urn:microsoft.com/office/officeart/2005/8/layout/vProcess5"/>
    <dgm:cxn modelId="{9B174909-0ABE-4C0B-9518-B144EC5AD363}" type="presParOf" srcId="{FDC53927-C897-4F57-BEE8-6CE6015E9502}" destId="{D89E2BF0-B8B7-420C-AB31-1F636AAAA84E}" srcOrd="3" destOrd="0" presId="urn:microsoft.com/office/officeart/2005/8/layout/vProcess5"/>
    <dgm:cxn modelId="{3C75A1B9-798C-487F-BDA1-3476A38F2E21}" type="presParOf" srcId="{FDC53927-C897-4F57-BEE8-6CE6015E9502}" destId="{7986E228-A005-46BC-9ED4-316F9C802D28}" srcOrd="4" destOrd="0" presId="urn:microsoft.com/office/officeart/2005/8/layout/vProcess5"/>
    <dgm:cxn modelId="{3480CE79-1D29-48C1-A450-184379B65E59}" type="presParOf" srcId="{FDC53927-C897-4F57-BEE8-6CE6015E9502}" destId="{428DA625-EC76-4C91-9F05-868E5066C6D2}" srcOrd="5" destOrd="0" presId="urn:microsoft.com/office/officeart/2005/8/layout/vProcess5"/>
    <dgm:cxn modelId="{3E4BE778-3C0E-4EA7-96C7-D59DC5D61B74}" type="presParOf" srcId="{FDC53927-C897-4F57-BEE8-6CE6015E9502}" destId="{DCCE4C0D-00C6-48EE-88FB-2A150BB0099A}" srcOrd="6" destOrd="0" presId="urn:microsoft.com/office/officeart/2005/8/layout/vProcess5"/>
    <dgm:cxn modelId="{C3EFE373-356D-4BC3-9670-CF78146D32D1}" type="presParOf" srcId="{FDC53927-C897-4F57-BEE8-6CE6015E9502}" destId="{28AE180A-F19D-46BC-BAB8-DAB2D980C5FC}" srcOrd="7" destOrd="0" presId="urn:microsoft.com/office/officeart/2005/8/layout/vProcess5"/>
    <dgm:cxn modelId="{5DC837E9-5B1F-4295-9370-F8A93B14034B}" type="presParOf" srcId="{FDC53927-C897-4F57-BEE8-6CE6015E9502}" destId="{C8945AB4-45B6-416B-9373-EBE2912B7CF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2D8525-B064-4571-96DE-B187649DF2B3}" type="doc">
      <dgm:prSet loTypeId="urn:microsoft.com/office/officeart/2005/8/layout/venn1" loCatId="relationship" qsTypeId="urn:microsoft.com/office/officeart/2005/8/quickstyle/simple1" qsCatId="simple" csTypeId="urn:microsoft.com/office/officeart/2005/8/colors/accent1_2" csCatId="accent1" phldr="1"/>
      <dgm:spPr/>
    </dgm:pt>
    <dgm:pt modelId="{4B414AEE-2765-4734-AEE9-914CD3800476}">
      <dgm:prSet phldrT="[Text]"/>
      <dgm:spPr>
        <a:solidFill>
          <a:srgbClr val="0070C0">
            <a:alpha val="50000"/>
          </a:srgbClr>
        </a:solidFill>
      </dgm:spPr>
      <dgm:t>
        <a:bodyPr/>
        <a:lstStyle/>
        <a:p>
          <a:r>
            <a:rPr lang="en-US" dirty="0"/>
            <a:t> </a:t>
          </a:r>
        </a:p>
      </dgm:t>
    </dgm:pt>
    <dgm:pt modelId="{0147B9ED-D7B3-4890-969E-40F6CC93F1F5}" type="parTrans" cxnId="{6648B88F-35E0-428D-A8D4-9F42CA0FEB11}">
      <dgm:prSet/>
      <dgm:spPr/>
      <dgm:t>
        <a:bodyPr/>
        <a:lstStyle/>
        <a:p>
          <a:endParaRPr lang="en-US"/>
        </a:p>
      </dgm:t>
    </dgm:pt>
    <dgm:pt modelId="{63B7E4BE-7A83-4158-BE40-619B2F9977AB}" type="sibTrans" cxnId="{6648B88F-35E0-428D-A8D4-9F42CA0FEB11}">
      <dgm:prSet/>
      <dgm:spPr/>
      <dgm:t>
        <a:bodyPr/>
        <a:lstStyle/>
        <a:p>
          <a:endParaRPr lang="en-US"/>
        </a:p>
      </dgm:t>
    </dgm:pt>
    <dgm:pt modelId="{83640E2A-87B3-477A-BE29-A2A3D5D7C2F7}">
      <dgm:prSet phldrT="[Text]"/>
      <dgm:spPr>
        <a:solidFill>
          <a:srgbClr val="00B050">
            <a:alpha val="50000"/>
          </a:srgbClr>
        </a:solidFill>
      </dgm:spPr>
      <dgm:t>
        <a:bodyPr/>
        <a:lstStyle/>
        <a:p>
          <a:r>
            <a:rPr lang="en-US" dirty="0"/>
            <a:t> </a:t>
          </a:r>
        </a:p>
      </dgm:t>
    </dgm:pt>
    <dgm:pt modelId="{BA57F0BF-E672-46AA-A79E-3BA1F1E0E472}" type="parTrans" cxnId="{FEA49398-B5C5-4079-B87B-AB620A0A227D}">
      <dgm:prSet/>
      <dgm:spPr/>
      <dgm:t>
        <a:bodyPr/>
        <a:lstStyle/>
        <a:p>
          <a:endParaRPr lang="en-US"/>
        </a:p>
      </dgm:t>
    </dgm:pt>
    <dgm:pt modelId="{8C253AFC-893D-4702-8A2F-1E2D062FD79E}" type="sibTrans" cxnId="{FEA49398-B5C5-4079-B87B-AB620A0A227D}">
      <dgm:prSet/>
      <dgm:spPr/>
      <dgm:t>
        <a:bodyPr/>
        <a:lstStyle/>
        <a:p>
          <a:endParaRPr lang="en-US"/>
        </a:p>
      </dgm:t>
    </dgm:pt>
    <dgm:pt modelId="{1FC5E5CE-446E-4DCD-94A2-7AF0E00EC7CD}">
      <dgm:prSet phldrT="[Text]"/>
      <dgm:spPr>
        <a:solidFill>
          <a:schemeClr val="accent3">
            <a:alpha val="50000"/>
          </a:schemeClr>
        </a:solidFill>
      </dgm:spPr>
      <dgm:t>
        <a:bodyPr/>
        <a:lstStyle/>
        <a:p>
          <a:r>
            <a:rPr lang="en-US" dirty="0"/>
            <a:t> </a:t>
          </a:r>
        </a:p>
      </dgm:t>
    </dgm:pt>
    <dgm:pt modelId="{4920B319-BA6D-401E-9056-31377702B914}" type="parTrans" cxnId="{4EC2BC6C-123F-40C4-A4E1-E62D73EF8730}">
      <dgm:prSet/>
      <dgm:spPr/>
      <dgm:t>
        <a:bodyPr/>
        <a:lstStyle/>
        <a:p>
          <a:endParaRPr lang="en-US"/>
        </a:p>
      </dgm:t>
    </dgm:pt>
    <dgm:pt modelId="{FCD6BEFE-A9A2-4362-B24A-DA5355D2D429}" type="sibTrans" cxnId="{4EC2BC6C-123F-40C4-A4E1-E62D73EF8730}">
      <dgm:prSet/>
      <dgm:spPr/>
      <dgm:t>
        <a:bodyPr/>
        <a:lstStyle/>
        <a:p>
          <a:endParaRPr lang="en-US"/>
        </a:p>
      </dgm:t>
    </dgm:pt>
    <dgm:pt modelId="{E3950FF2-58D7-4A13-BF18-B633E2A051DE}" type="pres">
      <dgm:prSet presAssocID="{732D8525-B064-4571-96DE-B187649DF2B3}" presName="compositeShape" presStyleCnt="0">
        <dgm:presLayoutVars>
          <dgm:chMax val="7"/>
          <dgm:dir/>
          <dgm:resizeHandles val="exact"/>
        </dgm:presLayoutVars>
      </dgm:prSet>
      <dgm:spPr/>
    </dgm:pt>
    <dgm:pt modelId="{5ADFE0CF-7C71-4B62-96B3-6AB1CEF04836}" type="pres">
      <dgm:prSet presAssocID="{4B414AEE-2765-4734-AEE9-914CD3800476}" presName="circ1" presStyleLbl="vennNode1" presStyleIdx="0" presStyleCnt="3"/>
      <dgm:spPr/>
    </dgm:pt>
    <dgm:pt modelId="{B0DA7D08-D945-43B8-B4A2-A4F8A4FC532C}" type="pres">
      <dgm:prSet presAssocID="{4B414AEE-2765-4734-AEE9-914CD3800476}" presName="circ1Tx" presStyleLbl="revTx" presStyleIdx="0" presStyleCnt="0">
        <dgm:presLayoutVars>
          <dgm:chMax val="0"/>
          <dgm:chPref val="0"/>
          <dgm:bulletEnabled val="1"/>
        </dgm:presLayoutVars>
      </dgm:prSet>
      <dgm:spPr/>
    </dgm:pt>
    <dgm:pt modelId="{ACFB1F91-3013-4260-84C6-1B0552FD7E3D}" type="pres">
      <dgm:prSet presAssocID="{83640E2A-87B3-477A-BE29-A2A3D5D7C2F7}" presName="circ2" presStyleLbl="vennNode1" presStyleIdx="1" presStyleCnt="3"/>
      <dgm:spPr/>
    </dgm:pt>
    <dgm:pt modelId="{51622252-3B96-4240-AF18-932F9F3786BE}" type="pres">
      <dgm:prSet presAssocID="{83640E2A-87B3-477A-BE29-A2A3D5D7C2F7}" presName="circ2Tx" presStyleLbl="revTx" presStyleIdx="0" presStyleCnt="0">
        <dgm:presLayoutVars>
          <dgm:chMax val="0"/>
          <dgm:chPref val="0"/>
          <dgm:bulletEnabled val="1"/>
        </dgm:presLayoutVars>
      </dgm:prSet>
      <dgm:spPr/>
    </dgm:pt>
    <dgm:pt modelId="{DEE4B17E-182F-4222-AA99-E84A6FA618EB}" type="pres">
      <dgm:prSet presAssocID="{1FC5E5CE-446E-4DCD-94A2-7AF0E00EC7CD}" presName="circ3" presStyleLbl="vennNode1" presStyleIdx="2" presStyleCnt="3"/>
      <dgm:spPr/>
    </dgm:pt>
    <dgm:pt modelId="{BD07ACAF-5E79-4703-9C8D-BECE43E8108E}" type="pres">
      <dgm:prSet presAssocID="{1FC5E5CE-446E-4DCD-94A2-7AF0E00EC7CD}" presName="circ3Tx" presStyleLbl="revTx" presStyleIdx="0" presStyleCnt="0">
        <dgm:presLayoutVars>
          <dgm:chMax val="0"/>
          <dgm:chPref val="0"/>
          <dgm:bulletEnabled val="1"/>
        </dgm:presLayoutVars>
      </dgm:prSet>
      <dgm:spPr/>
    </dgm:pt>
  </dgm:ptLst>
  <dgm:cxnLst>
    <dgm:cxn modelId="{65F6E833-D01A-4DF5-A0CA-8D50442E9F5D}" type="presOf" srcId="{83640E2A-87B3-477A-BE29-A2A3D5D7C2F7}" destId="{ACFB1F91-3013-4260-84C6-1B0552FD7E3D}" srcOrd="0" destOrd="0" presId="urn:microsoft.com/office/officeart/2005/8/layout/venn1"/>
    <dgm:cxn modelId="{54DA5B40-6C55-4B1A-B7BD-382EB8A33376}" type="presOf" srcId="{4B414AEE-2765-4734-AEE9-914CD3800476}" destId="{B0DA7D08-D945-43B8-B4A2-A4F8A4FC532C}" srcOrd="1" destOrd="0" presId="urn:microsoft.com/office/officeart/2005/8/layout/venn1"/>
    <dgm:cxn modelId="{4EC2BC6C-123F-40C4-A4E1-E62D73EF8730}" srcId="{732D8525-B064-4571-96DE-B187649DF2B3}" destId="{1FC5E5CE-446E-4DCD-94A2-7AF0E00EC7CD}" srcOrd="2" destOrd="0" parTransId="{4920B319-BA6D-401E-9056-31377702B914}" sibTransId="{FCD6BEFE-A9A2-4362-B24A-DA5355D2D429}"/>
    <dgm:cxn modelId="{6648B88F-35E0-428D-A8D4-9F42CA0FEB11}" srcId="{732D8525-B064-4571-96DE-B187649DF2B3}" destId="{4B414AEE-2765-4734-AEE9-914CD3800476}" srcOrd="0" destOrd="0" parTransId="{0147B9ED-D7B3-4890-969E-40F6CC93F1F5}" sibTransId="{63B7E4BE-7A83-4158-BE40-619B2F9977AB}"/>
    <dgm:cxn modelId="{B3576E98-18C3-4C7F-9B93-D977E81C1544}" type="presOf" srcId="{4B414AEE-2765-4734-AEE9-914CD3800476}" destId="{5ADFE0CF-7C71-4B62-96B3-6AB1CEF04836}" srcOrd="0" destOrd="0" presId="urn:microsoft.com/office/officeart/2005/8/layout/venn1"/>
    <dgm:cxn modelId="{FEA49398-B5C5-4079-B87B-AB620A0A227D}" srcId="{732D8525-B064-4571-96DE-B187649DF2B3}" destId="{83640E2A-87B3-477A-BE29-A2A3D5D7C2F7}" srcOrd="1" destOrd="0" parTransId="{BA57F0BF-E672-46AA-A79E-3BA1F1E0E472}" sibTransId="{8C253AFC-893D-4702-8A2F-1E2D062FD79E}"/>
    <dgm:cxn modelId="{B86686A7-76A1-47F5-AF49-D5F72C3E1EEA}" type="presOf" srcId="{83640E2A-87B3-477A-BE29-A2A3D5D7C2F7}" destId="{51622252-3B96-4240-AF18-932F9F3786BE}" srcOrd="1" destOrd="0" presId="urn:microsoft.com/office/officeart/2005/8/layout/venn1"/>
    <dgm:cxn modelId="{73F0CCC9-AFF0-4B83-94EE-60D04421267F}" type="presOf" srcId="{732D8525-B064-4571-96DE-B187649DF2B3}" destId="{E3950FF2-58D7-4A13-BF18-B633E2A051DE}" srcOrd="0" destOrd="0" presId="urn:microsoft.com/office/officeart/2005/8/layout/venn1"/>
    <dgm:cxn modelId="{493A9BCC-06D3-45EC-AF58-4F8C4093C0CC}" type="presOf" srcId="{1FC5E5CE-446E-4DCD-94A2-7AF0E00EC7CD}" destId="{BD07ACAF-5E79-4703-9C8D-BECE43E8108E}" srcOrd="1" destOrd="0" presId="urn:microsoft.com/office/officeart/2005/8/layout/venn1"/>
    <dgm:cxn modelId="{20F1ACE6-5C91-4432-B2A2-796940F065A5}" type="presOf" srcId="{1FC5E5CE-446E-4DCD-94A2-7AF0E00EC7CD}" destId="{DEE4B17E-182F-4222-AA99-E84A6FA618EB}" srcOrd="0" destOrd="0" presId="urn:microsoft.com/office/officeart/2005/8/layout/venn1"/>
    <dgm:cxn modelId="{AA8D48C9-53AF-4821-BE5D-3822424D93AA}" type="presParOf" srcId="{E3950FF2-58D7-4A13-BF18-B633E2A051DE}" destId="{5ADFE0CF-7C71-4B62-96B3-6AB1CEF04836}" srcOrd="0" destOrd="0" presId="urn:microsoft.com/office/officeart/2005/8/layout/venn1"/>
    <dgm:cxn modelId="{71009832-164E-4803-B5B0-5307C9C4C30D}" type="presParOf" srcId="{E3950FF2-58D7-4A13-BF18-B633E2A051DE}" destId="{B0DA7D08-D945-43B8-B4A2-A4F8A4FC532C}" srcOrd="1" destOrd="0" presId="urn:microsoft.com/office/officeart/2005/8/layout/venn1"/>
    <dgm:cxn modelId="{98DD51FA-53BD-44A9-B242-E5FA513D2185}" type="presParOf" srcId="{E3950FF2-58D7-4A13-BF18-B633E2A051DE}" destId="{ACFB1F91-3013-4260-84C6-1B0552FD7E3D}" srcOrd="2" destOrd="0" presId="urn:microsoft.com/office/officeart/2005/8/layout/venn1"/>
    <dgm:cxn modelId="{07AC78DB-E990-477D-83D2-91629AE8D3F1}" type="presParOf" srcId="{E3950FF2-58D7-4A13-BF18-B633E2A051DE}" destId="{51622252-3B96-4240-AF18-932F9F3786BE}" srcOrd="3" destOrd="0" presId="urn:microsoft.com/office/officeart/2005/8/layout/venn1"/>
    <dgm:cxn modelId="{6804E867-1919-4FD7-A875-542D16258992}" type="presParOf" srcId="{E3950FF2-58D7-4A13-BF18-B633E2A051DE}" destId="{DEE4B17E-182F-4222-AA99-E84A6FA618EB}" srcOrd="4" destOrd="0" presId="urn:microsoft.com/office/officeart/2005/8/layout/venn1"/>
    <dgm:cxn modelId="{8DD68934-E747-4C2F-A6DE-0DE815B4002D}" type="presParOf" srcId="{E3950FF2-58D7-4A13-BF18-B633E2A051DE}" destId="{BD07ACAF-5E79-4703-9C8D-BECE43E8108E}" srcOrd="5"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CDD920-C186-4980-8A3C-0C1389CDF092}" type="doc">
      <dgm:prSet loTypeId="urn:microsoft.com/office/officeart/2005/8/layout/funnel1" loCatId="relationship" qsTypeId="urn:microsoft.com/office/officeart/2005/8/quickstyle/simple1" qsCatId="simple" csTypeId="urn:microsoft.com/office/officeart/2005/8/colors/colorful3" csCatId="colorful" phldr="1"/>
      <dgm:spPr/>
      <dgm:t>
        <a:bodyPr/>
        <a:lstStyle/>
        <a:p>
          <a:endParaRPr lang="en-US"/>
        </a:p>
      </dgm:t>
    </dgm:pt>
    <dgm:pt modelId="{D0AFD25E-E86D-4ED7-8621-080CA0FE0D6D}">
      <dgm:prSet phldrT="[Text]"/>
      <dgm:spPr/>
      <dgm:t>
        <a:bodyPr/>
        <a:lstStyle/>
        <a:p>
          <a:r>
            <a:rPr lang="en-US" dirty="0"/>
            <a:t> </a:t>
          </a:r>
        </a:p>
      </dgm:t>
    </dgm:pt>
    <dgm:pt modelId="{4FB59DB3-D162-48D3-9B96-2E24945FA779}" type="parTrans" cxnId="{D0EEB95E-8992-4496-97EF-4BF10396D3EA}">
      <dgm:prSet/>
      <dgm:spPr/>
      <dgm:t>
        <a:bodyPr/>
        <a:lstStyle/>
        <a:p>
          <a:endParaRPr lang="en-US"/>
        </a:p>
      </dgm:t>
    </dgm:pt>
    <dgm:pt modelId="{779890FD-F3CE-4300-A802-F0B149CEC2BD}" type="sibTrans" cxnId="{D0EEB95E-8992-4496-97EF-4BF10396D3EA}">
      <dgm:prSet/>
      <dgm:spPr/>
      <dgm:t>
        <a:bodyPr/>
        <a:lstStyle/>
        <a:p>
          <a:endParaRPr lang="en-US"/>
        </a:p>
      </dgm:t>
    </dgm:pt>
    <dgm:pt modelId="{14D343EA-7487-42E5-85A6-542D336D8184}">
      <dgm:prSet phldrT="[Text]"/>
      <dgm:spPr/>
      <dgm:t>
        <a:bodyPr/>
        <a:lstStyle/>
        <a:p>
          <a:r>
            <a:rPr lang="en-US" dirty="0"/>
            <a:t> </a:t>
          </a:r>
        </a:p>
      </dgm:t>
    </dgm:pt>
    <dgm:pt modelId="{318E7ECB-6EC9-40F2-8CD7-D6FB7D3D7996}" type="parTrans" cxnId="{9328EAED-A617-4A87-A0A9-C380A71A02D9}">
      <dgm:prSet/>
      <dgm:spPr/>
      <dgm:t>
        <a:bodyPr/>
        <a:lstStyle/>
        <a:p>
          <a:endParaRPr lang="en-US"/>
        </a:p>
      </dgm:t>
    </dgm:pt>
    <dgm:pt modelId="{3BF02933-65BF-4A53-BC29-B6BC10E6AF9C}" type="sibTrans" cxnId="{9328EAED-A617-4A87-A0A9-C380A71A02D9}">
      <dgm:prSet/>
      <dgm:spPr/>
      <dgm:t>
        <a:bodyPr/>
        <a:lstStyle/>
        <a:p>
          <a:endParaRPr lang="en-US"/>
        </a:p>
      </dgm:t>
    </dgm:pt>
    <dgm:pt modelId="{BF1F3C31-F27E-4586-B3FC-845DA43E20EE}">
      <dgm:prSet phldrT="[Text]" phldr="1"/>
      <dgm:spPr/>
      <dgm:t>
        <a:bodyPr/>
        <a:lstStyle/>
        <a:p>
          <a:endParaRPr lang="en-US"/>
        </a:p>
      </dgm:t>
    </dgm:pt>
    <dgm:pt modelId="{A4A26668-C1EE-41EB-9CC1-9BC6EA7E32B9}" type="sibTrans" cxnId="{70C15EA1-06AB-40F4-96BB-DDB9F1B18A44}">
      <dgm:prSet/>
      <dgm:spPr/>
      <dgm:t>
        <a:bodyPr/>
        <a:lstStyle/>
        <a:p>
          <a:endParaRPr lang="en-US"/>
        </a:p>
      </dgm:t>
    </dgm:pt>
    <dgm:pt modelId="{DF5AE7CA-858F-4625-BD88-4627E2F37F6A}" type="parTrans" cxnId="{70C15EA1-06AB-40F4-96BB-DDB9F1B18A44}">
      <dgm:prSet/>
      <dgm:spPr/>
      <dgm:t>
        <a:bodyPr/>
        <a:lstStyle/>
        <a:p>
          <a:endParaRPr lang="en-US"/>
        </a:p>
      </dgm:t>
    </dgm:pt>
    <dgm:pt modelId="{690BE7B6-6047-4D84-B8EA-90C90C7ECB42}">
      <dgm:prSet phldrT="[Text]"/>
      <dgm:spPr/>
      <dgm:t>
        <a:bodyPr/>
        <a:lstStyle/>
        <a:p>
          <a:r>
            <a:rPr lang="en-US" dirty="0">
              <a:solidFill>
                <a:schemeClr val="tx1"/>
              </a:solidFill>
            </a:rPr>
            <a:t>Licensure Administration</a:t>
          </a:r>
        </a:p>
      </dgm:t>
    </dgm:pt>
    <dgm:pt modelId="{038EC7F9-8F0F-4560-A392-8A7A84131B8F}" type="sibTrans" cxnId="{0B4E6F38-7932-4D95-B2D8-BE65D8CCF3AA}">
      <dgm:prSet/>
      <dgm:spPr/>
      <dgm:t>
        <a:bodyPr/>
        <a:lstStyle/>
        <a:p>
          <a:endParaRPr lang="en-US"/>
        </a:p>
      </dgm:t>
    </dgm:pt>
    <dgm:pt modelId="{43884A8B-D781-4272-B86B-36ADA228F6EE}" type="parTrans" cxnId="{0B4E6F38-7932-4D95-B2D8-BE65D8CCF3AA}">
      <dgm:prSet/>
      <dgm:spPr/>
      <dgm:t>
        <a:bodyPr/>
        <a:lstStyle/>
        <a:p>
          <a:endParaRPr lang="en-US"/>
        </a:p>
      </dgm:t>
    </dgm:pt>
    <dgm:pt modelId="{50202F56-7CAF-4175-86CF-85D4752EBF0C}" type="pres">
      <dgm:prSet presAssocID="{33CDD920-C186-4980-8A3C-0C1389CDF092}" presName="Name0" presStyleCnt="0">
        <dgm:presLayoutVars>
          <dgm:chMax val="4"/>
          <dgm:resizeHandles val="exact"/>
        </dgm:presLayoutVars>
      </dgm:prSet>
      <dgm:spPr/>
    </dgm:pt>
    <dgm:pt modelId="{BF614DA4-FE65-4252-A827-D433EFA60B62}" type="pres">
      <dgm:prSet presAssocID="{33CDD920-C186-4980-8A3C-0C1389CDF092}" presName="ellipse" presStyleLbl="trBgShp" presStyleIdx="0" presStyleCnt="1"/>
      <dgm:spPr/>
    </dgm:pt>
    <dgm:pt modelId="{9AF7E240-EE74-4645-AFB3-779F2CC5376F}" type="pres">
      <dgm:prSet presAssocID="{33CDD920-C186-4980-8A3C-0C1389CDF092}" presName="arrow1" presStyleLbl="fgShp" presStyleIdx="0" presStyleCnt="1"/>
      <dgm:spPr/>
    </dgm:pt>
    <dgm:pt modelId="{E08D506B-99C3-4D2F-81E5-CEC6AA3ECDCA}" type="pres">
      <dgm:prSet presAssocID="{33CDD920-C186-4980-8A3C-0C1389CDF092}" presName="rectangle" presStyleLbl="revTx" presStyleIdx="0" presStyleCnt="1" custLinFactNeighborY="-25149">
        <dgm:presLayoutVars>
          <dgm:bulletEnabled val="1"/>
        </dgm:presLayoutVars>
      </dgm:prSet>
      <dgm:spPr/>
    </dgm:pt>
    <dgm:pt modelId="{8ADB9721-00D4-4D1D-B9DC-18E0762D58A3}" type="pres">
      <dgm:prSet presAssocID="{14D343EA-7487-42E5-85A6-542D336D8184}" presName="item1" presStyleLbl="node1" presStyleIdx="0" presStyleCnt="3">
        <dgm:presLayoutVars>
          <dgm:bulletEnabled val="1"/>
        </dgm:presLayoutVars>
      </dgm:prSet>
      <dgm:spPr/>
    </dgm:pt>
    <dgm:pt modelId="{ADBAEEEB-6ABC-4924-A60B-B8C0E8CDD594}" type="pres">
      <dgm:prSet presAssocID="{BF1F3C31-F27E-4586-B3FC-845DA43E20EE}" presName="item2" presStyleLbl="node1" presStyleIdx="1" presStyleCnt="3">
        <dgm:presLayoutVars>
          <dgm:bulletEnabled val="1"/>
        </dgm:presLayoutVars>
      </dgm:prSet>
      <dgm:spPr/>
    </dgm:pt>
    <dgm:pt modelId="{3E7117A5-A40B-4638-B84E-DE205D31A423}" type="pres">
      <dgm:prSet presAssocID="{690BE7B6-6047-4D84-B8EA-90C90C7ECB42}" presName="item3" presStyleLbl="node1" presStyleIdx="2" presStyleCnt="3">
        <dgm:presLayoutVars>
          <dgm:bulletEnabled val="1"/>
        </dgm:presLayoutVars>
      </dgm:prSet>
      <dgm:spPr/>
    </dgm:pt>
    <dgm:pt modelId="{85B6D951-EA40-4851-9F12-A205278DB496}" type="pres">
      <dgm:prSet presAssocID="{33CDD920-C186-4980-8A3C-0C1389CDF092}" presName="funnel" presStyleLbl="trAlignAcc1" presStyleIdx="0" presStyleCnt="1"/>
      <dgm:spPr/>
    </dgm:pt>
  </dgm:ptLst>
  <dgm:cxnLst>
    <dgm:cxn modelId="{5D376C11-F4DB-40A8-AF06-1D67688586AA}" type="presOf" srcId="{14D343EA-7487-42E5-85A6-542D336D8184}" destId="{ADBAEEEB-6ABC-4924-A60B-B8C0E8CDD594}" srcOrd="0" destOrd="0" presId="urn:microsoft.com/office/officeart/2005/8/layout/funnel1"/>
    <dgm:cxn modelId="{D3FC141C-9B5E-48BF-9998-E94507BAE446}" type="presOf" srcId="{BF1F3C31-F27E-4586-B3FC-845DA43E20EE}" destId="{8ADB9721-00D4-4D1D-B9DC-18E0762D58A3}" srcOrd="0" destOrd="0" presId="urn:microsoft.com/office/officeart/2005/8/layout/funnel1"/>
    <dgm:cxn modelId="{0B4E6F38-7932-4D95-B2D8-BE65D8CCF3AA}" srcId="{33CDD920-C186-4980-8A3C-0C1389CDF092}" destId="{690BE7B6-6047-4D84-B8EA-90C90C7ECB42}" srcOrd="3" destOrd="0" parTransId="{43884A8B-D781-4272-B86B-36ADA228F6EE}" sibTransId="{038EC7F9-8F0F-4560-A392-8A7A84131B8F}"/>
    <dgm:cxn modelId="{3D10EF3A-10D9-46C0-9DB4-5E725503E5E5}" type="presOf" srcId="{690BE7B6-6047-4D84-B8EA-90C90C7ECB42}" destId="{E08D506B-99C3-4D2F-81E5-CEC6AA3ECDCA}" srcOrd="0" destOrd="0" presId="urn:microsoft.com/office/officeart/2005/8/layout/funnel1"/>
    <dgm:cxn modelId="{D0EEB95E-8992-4496-97EF-4BF10396D3EA}" srcId="{33CDD920-C186-4980-8A3C-0C1389CDF092}" destId="{D0AFD25E-E86D-4ED7-8621-080CA0FE0D6D}" srcOrd="0" destOrd="0" parTransId="{4FB59DB3-D162-48D3-9B96-2E24945FA779}" sibTransId="{779890FD-F3CE-4300-A802-F0B149CEC2BD}"/>
    <dgm:cxn modelId="{F42D2462-1510-481B-8A51-9FEA05D16358}" type="presOf" srcId="{D0AFD25E-E86D-4ED7-8621-080CA0FE0D6D}" destId="{3E7117A5-A40B-4638-B84E-DE205D31A423}" srcOrd="0" destOrd="0" presId="urn:microsoft.com/office/officeart/2005/8/layout/funnel1"/>
    <dgm:cxn modelId="{70C15EA1-06AB-40F4-96BB-DDB9F1B18A44}" srcId="{33CDD920-C186-4980-8A3C-0C1389CDF092}" destId="{BF1F3C31-F27E-4586-B3FC-845DA43E20EE}" srcOrd="2" destOrd="0" parTransId="{DF5AE7CA-858F-4625-BD88-4627E2F37F6A}" sibTransId="{A4A26668-C1EE-41EB-9CC1-9BC6EA7E32B9}"/>
    <dgm:cxn modelId="{9328EAED-A617-4A87-A0A9-C380A71A02D9}" srcId="{33CDD920-C186-4980-8A3C-0C1389CDF092}" destId="{14D343EA-7487-42E5-85A6-542D336D8184}" srcOrd="1" destOrd="0" parTransId="{318E7ECB-6EC9-40F2-8CD7-D6FB7D3D7996}" sibTransId="{3BF02933-65BF-4A53-BC29-B6BC10E6AF9C}"/>
    <dgm:cxn modelId="{F0F9FFFD-EF55-498A-A5C2-22C82434DF2B}" type="presOf" srcId="{33CDD920-C186-4980-8A3C-0C1389CDF092}" destId="{50202F56-7CAF-4175-86CF-85D4752EBF0C}" srcOrd="0" destOrd="0" presId="urn:microsoft.com/office/officeart/2005/8/layout/funnel1"/>
    <dgm:cxn modelId="{800C0769-9E78-4D2C-8FDC-856EED912003}" type="presParOf" srcId="{50202F56-7CAF-4175-86CF-85D4752EBF0C}" destId="{BF614DA4-FE65-4252-A827-D433EFA60B62}" srcOrd="0" destOrd="0" presId="urn:microsoft.com/office/officeart/2005/8/layout/funnel1"/>
    <dgm:cxn modelId="{F4AED267-7A27-4E44-9C9C-985E34D4AE6D}" type="presParOf" srcId="{50202F56-7CAF-4175-86CF-85D4752EBF0C}" destId="{9AF7E240-EE74-4645-AFB3-779F2CC5376F}" srcOrd="1" destOrd="0" presId="urn:microsoft.com/office/officeart/2005/8/layout/funnel1"/>
    <dgm:cxn modelId="{4C4BD3FD-4EB1-4A4D-8A8B-5973085AAAB4}" type="presParOf" srcId="{50202F56-7CAF-4175-86CF-85D4752EBF0C}" destId="{E08D506B-99C3-4D2F-81E5-CEC6AA3ECDCA}" srcOrd="2" destOrd="0" presId="urn:microsoft.com/office/officeart/2005/8/layout/funnel1"/>
    <dgm:cxn modelId="{43FC1D56-3498-475E-8238-FF672851E6F8}" type="presParOf" srcId="{50202F56-7CAF-4175-86CF-85D4752EBF0C}" destId="{8ADB9721-00D4-4D1D-B9DC-18E0762D58A3}" srcOrd="3" destOrd="0" presId="urn:microsoft.com/office/officeart/2005/8/layout/funnel1"/>
    <dgm:cxn modelId="{D0D03EF2-B3DE-4394-87C0-E3131176614A}" type="presParOf" srcId="{50202F56-7CAF-4175-86CF-85D4752EBF0C}" destId="{ADBAEEEB-6ABC-4924-A60B-B8C0E8CDD594}" srcOrd="4" destOrd="0" presId="urn:microsoft.com/office/officeart/2005/8/layout/funnel1"/>
    <dgm:cxn modelId="{58743AD1-AE49-4882-835B-C50FB9BF7BD3}" type="presParOf" srcId="{50202F56-7CAF-4175-86CF-85D4752EBF0C}" destId="{3E7117A5-A40B-4638-B84E-DE205D31A423}" srcOrd="5" destOrd="0" presId="urn:microsoft.com/office/officeart/2005/8/layout/funnel1"/>
    <dgm:cxn modelId="{77DAA8AD-9607-4D51-8FD6-A4DF04D5C1D8}" type="presParOf" srcId="{50202F56-7CAF-4175-86CF-85D4752EBF0C}" destId="{85B6D951-EA40-4851-9F12-A205278DB496}"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1D252-CDEC-487E-BFB3-9A2C55E64447}">
      <dsp:nvSpPr>
        <dsp:cNvPr id="0" name=""/>
        <dsp:cNvSpPr/>
      </dsp:nvSpPr>
      <dsp:spPr>
        <a:xfrm>
          <a:off x="0" y="2062"/>
          <a:ext cx="6261100" cy="104521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0906B8-0296-478C-A11D-C722DC7849CE}">
      <dsp:nvSpPr>
        <dsp:cNvPr id="0" name=""/>
        <dsp:cNvSpPr/>
      </dsp:nvSpPr>
      <dsp:spPr>
        <a:xfrm>
          <a:off x="316176" y="237234"/>
          <a:ext cx="574865" cy="57486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1734C7-798F-4A14-9DD0-02B9AA3469F8}">
      <dsp:nvSpPr>
        <dsp:cNvPr id="0" name=""/>
        <dsp:cNvSpPr/>
      </dsp:nvSpPr>
      <dsp:spPr>
        <a:xfrm>
          <a:off x="1207218" y="2062"/>
          <a:ext cx="5053881" cy="1045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18" tIns="110618" rIns="110618" bIns="110618" numCol="1" spcCol="1270" anchor="ctr" anchorCtr="0">
          <a:noAutofit/>
        </a:bodyPr>
        <a:lstStyle/>
        <a:p>
          <a:pPr marL="0" lvl="0" indent="0" algn="l" defTabSz="977900">
            <a:lnSpc>
              <a:spcPct val="100000"/>
            </a:lnSpc>
            <a:spcBef>
              <a:spcPct val="0"/>
            </a:spcBef>
            <a:spcAft>
              <a:spcPct val="35000"/>
            </a:spcAft>
            <a:buNone/>
          </a:pPr>
          <a:r>
            <a:rPr lang="en-US" sz="2200" i="0" kern="1200" dirty="0"/>
            <a:t>Profession</a:t>
          </a:r>
        </a:p>
      </dsp:txBody>
      <dsp:txXfrm>
        <a:off x="1207218" y="2062"/>
        <a:ext cx="5053881" cy="1045210"/>
      </dsp:txXfrm>
    </dsp:sp>
    <dsp:sp modelId="{D7F29921-DF12-437C-948C-24F2DECE89E9}">
      <dsp:nvSpPr>
        <dsp:cNvPr id="0" name=""/>
        <dsp:cNvSpPr/>
      </dsp:nvSpPr>
      <dsp:spPr>
        <a:xfrm>
          <a:off x="0" y="1308575"/>
          <a:ext cx="6261100" cy="104521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8DFCE-14AA-4B7E-BD9C-E418E35A5407}">
      <dsp:nvSpPr>
        <dsp:cNvPr id="0" name=""/>
        <dsp:cNvSpPr/>
      </dsp:nvSpPr>
      <dsp:spPr>
        <a:xfrm>
          <a:off x="316176" y="1543747"/>
          <a:ext cx="574865" cy="5748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7E5962-7136-4FE8-B77F-0305030AB35A}">
      <dsp:nvSpPr>
        <dsp:cNvPr id="0" name=""/>
        <dsp:cNvSpPr/>
      </dsp:nvSpPr>
      <dsp:spPr>
        <a:xfrm>
          <a:off x="1207218" y="1308575"/>
          <a:ext cx="5053881" cy="1045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18" tIns="110618" rIns="110618" bIns="110618" numCol="1" spcCol="1270" anchor="ctr" anchorCtr="0">
          <a:noAutofit/>
        </a:bodyPr>
        <a:lstStyle/>
        <a:p>
          <a:pPr marL="0" lvl="0" indent="0" algn="l" defTabSz="977900">
            <a:lnSpc>
              <a:spcPct val="100000"/>
            </a:lnSpc>
            <a:spcBef>
              <a:spcPct val="0"/>
            </a:spcBef>
            <a:spcAft>
              <a:spcPct val="35000"/>
            </a:spcAft>
            <a:buNone/>
          </a:pPr>
          <a:r>
            <a:rPr lang="en-US" sz="2200" i="0" kern="1200" dirty="0"/>
            <a:t>Professional Service</a:t>
          </a:r>
        </a:p>
      </dsp:txBody>
      <dsp:txXfrm>
        <a:off x="1207218" y="1308575"/>
        <a:ext cx="5053881" cy="1045210"/>
      </dsp:txXfrm>
    </dsp:sp>
    <dsp:sp modelId="{493CF076-07A8-4553-AE34-76BC22206397}">
      <dsp:nvSpPr>
        <dsp:cNvPr id="0" name=""/>
        <dsp:cNvSpPr/>
      </dsp:nvSpPr>
      <dsp:spPr>
        <a:xfrm>
          <a:off x="0" y="2615088"/>
          <a:ext cx="6261100" cy="104521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7825A3-DDB6-490B-9ABA-A68DD77D77D3}">
      <dsp:nvSpPr>
        <dsp:cNvPr id="0" name=""/>
        <dsp:cNvSpPr/>
      </dsp:nvSpPr>
      <dsp:spPr>
        <a:xfrm>
          <a:off x="316176" y="2850261"/>
          <a:ext cx="574865" cy="574865"/>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EC08C1D-88F7-493B-BD8E-A8C1F54D1A0C}">
      <dsp:nvSpPr>
        <dsp:cNvPr id="0" name=""/>
        <dsp:cNvSpPr/>
      </dsp:nvSpPr>
      <dsp:spPr>
        <a:xfrm>
          <a:off x="1207218" y="2615088"/>
          <a:ext cx="5053881" cy="1045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18" tIns="110618" rIns="110618" bIns="110618" numCol="1" spcCol="1270" anchor="ctr" anchorCtr="0">
          <a:noAutofit/>
        </a:bodyPr>
        <a:lstStyle/>
        <a:p>
          <a:pPr marL="0" lvl="0" indent="0" algn="l" defTabSz="977900">
            <a:lnSpc>
              <a:spcPct val="100000"/>
            </a:lnSpc>
            <a:spcBef>
              <a:spcPct val="0"/>
            </a:spcBef>
            <a:spcAft>
              <a:spcPct val="35000"/>
            </a:spcAft>
            <a:buNone/>
          </a:pPr>
          <a:r>
            <a:rPr lang="en-US" sz="2200" i="0" kern="1200" dirty="0"/>
            <a:t>Scope of Practice</a:t>
          </a:r>
        </a:p>
      </dsp:txBody>
      <dsp:txXfrm>
        <a:off x="1207218" y="2615088"/>
        <a:ext cx="5053881" cy="1045210"/>
      </dsp:txXfrm>
    </dsp:sp>
    <dsp:sp modelId="{18739FAD-E924-4A5E-B013-ACFE981B386E}">
      <dsp:nvSpPr>
        <dsp:cNvPr id="0" name=""/>
        <dsp:cNvSpPr/>
      </dsp:nvSpPr>
      <dsp:spPr>
        <a:xfrm>
          <a:off x="0" y="3921602"/>
          <a:ext cx="6261100" cy="104521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4FFA46-CB34-46C6-BCB4-1706AA0722F1}">
      <dsp:nvSpPr>
        <dsp:cNvPr id="0" name=""/>
        <dsp:cNvSpPr/>
      </dsp:nvSpPr>
      <dsp:spPr>
        <a:xfrm>
          <a:off x="316176" y="4156774"/>
          <a:ext cx="574865" cy="574865"/>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F80F99-BECE-46C5-8D09-4198960F0E40}">
      <dsp:nvSpPr>
        <dsp:cNvPr id="0" name=""/>
        <dsp:cNvSpPr/>
      </dsp:nvSpPr>
      <dsp:spPr>
        <a:xfrm>
          <a:off x="1207218" y="3921602"/>
          <a:ext cx="5053881" cy="1045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18" tIns="110618" rIns="110618" bIns="110618" numCol="1" spcCol="1270" anchor="ctr" anchorCtr="0">
          <a:noAutofit/>
        </a:bodyPr>
        <a:lstStyle/>
        <a:p>
          <a:pPr marL="0" lvl="0" indent="0" algn="l" defTabSz="977900">
            <a:lnSpc>
              <a:spcPct val="100000"/>
            </a:lnSpc>
            <a:spcBef>
              <a:spcPct val="0"/>
            </a:spcBef>
            <a:spcAft>
              <a:spcPct val="35000"/>
            </a:spcAft>
            <a:buNone/>
          </a:pPr>
          <a:r>
            <a:rPr lang="en-US" sz="2200" i="0" kern="1200" dirty="0"/>
            <a:t>Standard of Practice</a:t>
          </a:r>
        </a:p>
      </dsp:txBody>
      <dsp:txXfrm>
        <a:off x="1207218" y="3921602"/>
        <a:ext cx="5053881" cy="10452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AADB9-7392-420C-BE5F-C2608F87C3B4}">
      <dsp:nvSpPr>
        <dsp:cNvPr id="0" name=""/>
        <dsp:cNvSpPr/>
      </dsp:nvSpPr>
      <dsp:spPr>
        <a:xfrm>
          <a:off x="0" y="601"/>
          <a:ext cx="6071657" cy="1407541"/>
        </a:xfrm>
        <a:prstGeom prst="roundRect">
          <a:avLst>
            <a:gd name="adj" fmla="val 10000"/>
          </a:avLst>
        </a:prstGeom>
        <a:solidFill>
          <a:schemeClr val="bg1">
            <a:lumMod val="95000"/>
            <a:hueOff val="0"/>
            <a:satOff val="0"/>
            <a:lumOff val="0"/>
            <a:alphaOff val="0"/>
          </a:schemeClr>
        </a:solidFill>
        <a:ln w="28575">
          <a:solidFill>
            <a:srgbClr val="C00000"/>
          </a:solidFill>
        </a:ln>
        <a:effectLst/>
      </dsp:spPr>
      <dsp:style>
        <a:lnRef idx="0">
          <a:scrgbClr r="0" g="0" b="0"/>
        </a:lnRef>
        <a:fillRef idx="1">
          <a:scrgbClr r="0" g="0" b="0"/>
        </a:fillRef>
        <a:effectRef idx="0">
          <a:scrgbClr r="0" g="0" b="0"/>
        </a:effectRef>
        <a:fontRef idx="minor"/>
      </dsp:style>
    </dsp:sp>
    <dsp:sp modelId="{6CF70993-CA8C-45FA-9D0F-D2A4AA1096BA}">
      <dsp:nvSpPr>
        <dsp:cNvPr id="0" name=""/>
        <dsp:cNvSpPr/>
      </dsp:nvSpPr>
      <dsp:spPr>
        <a:xfrm>
          <a:off x="425781" y="317298"/>
          <a:ext cx="774148" cy="7741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8513F0-F915-44D7-A187-62F86176DC4B}">
      <dsp:nvSpPr>
        <dsp:cNvPr id="0" name=""/>
        <dsp:cNvSpPr/>
      </dsp:nvSpPr>
      <dsp:spPr>
        <a:xfrm>
          <a:off x="1625711" y="601"/>
          <a:ext cx="4445946"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977900">
            <a:lnSpc>
              <a:spcPct val="90000"/>
            </a:lnSpc>
            <a:spcBef>
              <a:spcPct val="0"/>
            </a:spcBef>
            <a:spcAft>
              <a:spcPct val="35000"/>
            </a:spcAft>
            <a:buNone/>
          </a:pPr>
          <a:r>
            <a:rPr lang="en-US" sz="2200" kern="1200" dirty="0"/>
            <a:t>How are the services provided by mental health professions distinct? </a:t>
          </a:r>
        </a:p>
      </dsp:txBody>
      <dsp:txXfrm>
        <a:off x="1625711" y="601"/>
        <a:ext cx="4445946" cy="1407541"/>
      </dsp:txXfrm>
    </dsp:sp>
    <dsp:sp modelId="{9ED4C3B3-5F1A-4873-881C-7E3615503705}">
      <dsp:nvSpPr>
        <dsp:cNvPr id="0" name=""/>
        <dsp:cNvSpPr/>
      </dsp:nvSpPr>
      <dsp:spPr>
        <a:xfrm>
          <a:off x="0" y="1760029"/>
          <a:ext cx="6071657" cy="14075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5E4561-5089-4E15-B8D7-4A4979EFEC48}">
      <dsp:nvSpPr>
        <dsp:cNvPr id="0" name=""/>
        <dsp:cNvSpPr/>
      </dsp:nvSpPr>
      <dsp:spPr>
        <a:xfrm>
          <a:off x="425781" y="2076725"/>
          <a:ext cx="774148" cy="77414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A269E8-8F0C-41B7-A0C2-39570FEC8579}">
      <dsp:nvSpPr>
        <dsp:cNvPr id="0" name=""/>
        <dsp:cNvSpPr/>
      </dsp:nvSpPr>
      <dsp:spPr>
        <a:xfrm>
          <a:off x="1625711" y="1760029"/>
          <a:ext cx="4445946"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977900">
            <a:lnSpc>
              <a:spcPct val="90000"/>
            </a:lnSpc>
            <a:spcBef>
              <a:spcPct val="0"/>
            </a:spcBef>
            <a:spcAft>
              <a:spcPct val="35000"/>
            </a:spcAft>
            <a:buNone/>
          </a:pPr>
          <a:r>
            <a:rPr lang="en-US" sz="2200" kern="1200" dirty="0"/>
            <a:t>How are each profession’s entry qualifications criteria different? </a:t>
          </a:r>
        </a:p>
      </dsp:txBody>
      <dsp:txXfrm>
        <a:off x="1625711" y="1760029"/>
        <a:ext cx="4445946" cy="1407541"/>
      </dsp:txXfrm>
    </dsp:sp>
    <dsp:sp modelId="{6CFEEF6A-EB38-4110-8A1B-CEA1CE9AAD00}">
      <dsp:nvSpPr>
        <dsp:cNvPr id="0" name=""/>
        <dsp:cNvSpPr/>
      </dsp:nvSpPr>
      <dsp:spPr>
        <a:xfrm>
          <a:off x="0" y="3519456"/>
          <a:ext cx="6071657" cy="14075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B232B0-B37E-4EFE-87C5-0EA4F2FB0EDF}">
      <dsp:nvSpPr>
        <dsp:cNvPr id="0" name=""/>
        <dsp:cNvSpPr/>
      </dsp:nvSpPr>
      <dsp:spPr>
        <a:xfrm>
          <a:off x="425781" y="3836153"/>
          <a:ext cx="774148" cy="77414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AD88C6-F7F3-4CDC-BECF-701B21B843BF}">
      <dsp:nvSpPr>
        <dsp:cNvPr id="0" name=""/>
        <dsp:cNvSpPr/>
      </dsp:nvSpPr>
      <dsp:spPr>
        <a:xfrm>
          <a:off x="1625711" y="3519456"/>
          <a:ext cx="4445946"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977900">
            <a:lnSpc>
              <a:spcPct val="90000"/>
            </a:lnSpc>
            <a:spcBef>
              <a:spcPct val="0"/>
            </a:spcBef>
            <a:spcAft>
              <a:spcPct val="35000"/>
            </a:spcAft>
            <a:buNone/>
          </a:pPr>
          <a:r>
            <a:rPr lang="en-US" sz="2200" kern="1200" dirty="0"/>
            <a:t>Is the variation in qualification criteria justified by unique services? </a:t>
          </a:r>
        </a:p>
      </dsp:txBody>
      <dsp:txXfrm>
        <a:off x="1625711" y="3519456"/>
        <a:ext cx="4445946" cy="14075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02213-DAAD-46BA-A411-38CB8BE58567}">
      <dsp:nvSpPr>
        <dsp:cNvPr id="0" name=""/>
        <dsp:cNvSpPr/>
      </dsp:nvSpPr>
      <dsp:spPr>
        <a:xfrm>
          <a:off x="0" y="0"/>
          <a:ext cx="5068819" cy="978961"/>
        </a:xfrm>
        <a:prstGeom prst="roundRect">
          <a:avLst>
            <a:gd name="adj" fmla="val 10000"/>
          </a:avLst>
        </a:prstGeom>
        <a:solidFill>
          <a:srgbClr val="0070C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solidFill>
                <a:schemeClr val="tx1"/>
              </a:solidFill>
            </a:rPr>
            <a:t>Regulated Mental Health Services </a:t>
          </a:r>
          <a:r>
            <a:rPr lang="en-US" sz="1500" kern="1200" dirty="0">
              <a:solidFill>
                <a:schemeClr val="tx1"/>
              </a:solidFill>
            </a:rPr>
            <a:t>stem from professions with statutorily defined scopes of practice</a:t>
          </a:r>
        </a:p>
      </dsp:txBody>
      <dsp:txXfrm>
        <a:off x="28673" y="28673"/>
        <a:ext cx="4012442" cy="921615"/>
      </dsp:txXfrm>
    </dsp:sp>
    <dsp:sp modelId="{ECFEBE45-77B6-4336-BBFB-E96A4194CC95}">
      <dsp:nvSpPr>
        <dsp:cNvPr id="0" name=""/>
        <dsp:cNvSpPr/>
      </dsp:nvSpPr>
      <dsp:spPr>
        <a:xfrm>
          <a:off x="447248" y="1142122"/>
          <a:ext cx="5068819" cy="978961"/>
        </a:xfrm>
        <a:prstGeom prst="roundRect">
          <a:avLst>
            <a:gd name="adj" fmla="val 10000"/>
          </a:avLst>
        </a:prstGeom>
        <a:solidFill>
          <a:srgbClr val="00B05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solidFill>
                <a:schemeClr val="tx1"/>
              </a:solidFill>
            </a:rPr>
            <a:t>Practice Modalities </a:t>
          </a:r>
          <a:r>
            <a:rPr lang="en-US" sz="1500" kern="1200" dirty="0">
              <a:solidFill>
                <a:schemeClr val="tx1"/>
              </a:solidFill>
            </a:rPr>
            <a:t>are varying approaches to therapy, either in the form of techniques or processes within a profession’s established scope</a:t>
          </a:r>
        </a:p>
      </dsp:txBody>
      <dsp:txXfrm>
        <a:off x="475921" y="1170795"/>
        <a:ext cx="3927899" cy="921615"/>
      </dsp:txXfrm>
    </dsp:sp>
    <dsp:sp modelId="{D89E2BF0-B8B7-420C-AB31-1F636AAAA84E}">
      <dsp:nvSpPr>
        <dsp:cNvPr id="0" name=""/>
        <dsp:cNvSpPr/>
      </dsp:nvSpPr>
      <dsp:spPr>
        <a:xfrm>
          <a:off x="894497" y="2284244"/>
          <a:ext cx="5068819" cy="978961"/>
        </a:xfrm>
        <a:prstGeom prst="roundRect">
          <a:avLst>
            <a:gd name="adj" fmla="val 10000"/>
          </a:avLst>
        </a:prstGeom>
        <a:solidFill>
          <a:schemeClr val="accent3">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Note: there may be overlapping scopes of practice and modalities, across RMHS</a:t>
          </a:r>
        </a:p>
      </dsp:txBody>
      <dsp:txXfrm>
        <a:off x="923170" y="2312917"/>
        <a:ext cx="3927899" cy="921615"/>
      </dsp:txXfrm>
    </dsp:sp>
    <dsp:sp modelId="{7986E228-A005-46BC-9ED4-316F9C802D28}">
      <dsp:nvSpPr>
        <dsp:cNvPr id="0" name=""/>
        <dsp:cNvSpPr/>
      </dsp:nvSpPr>
      <dsp:spPr>
        <a:xfrm>
          <a:off x="4432494" y="742379"/>
          <a:ext cx="636325" cy="63632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4575667" y="742379"/>
        <a:ext cx="349979" cy="478835"/>
      </dsp:txXfrm>
    </dsp:sp>
    <dsp:sp modelId="{428DA625-EC76-4C91-9F05-868E5066C6D2}">
      <dsp:nvSpPr>
        <dsp:cNvPr id="0" name=""/>
        <dsp:cNvSpPr/>
      </dsp:nvSpPr>
      <dsp:spPr>
        <a:xfrm>
          <a:off x="4879743" y="1877975"/>
          <a:ext cx="636325" cy="636325"/>
        </a:xfrm>
        <a:prstGeom prst="downArrow">
          <a:avLst>
            <a:gd name="adj1" fmla="val 55000"/>
            <a:gd name="adj2" fmla="val 45000"/>
          </a:avLst>
        </a:prstGeom>
        <a:solidFill>
          <a:schemeClr val="accent2">
            <a:tint val="40000"/>
            <a:alpha val="90000"/>
            <a:hueOff val="-11283985"/>
            <a:satOff val="57725"/>
            <a:lumOff val="3864"/>
            <a:alphaOff val="0"/>
          </a:schemeClr>
        </a:solidFill>
        <a:ln w="12700" cap="flat" cmpd="sng" algn="ctr">
          <a:solidFill>
            <a:schemeClr val="accent2">
              <a:tint val="40000"/>
              <a:alpha val="90000"/>
              <a:hueOff val="-11283985"/>
              <a:satOff val="57725"/>
              <a:lumOff val="3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5022916" y="1877975"/>
        <a:ext cx="349979" cy="4788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FE0CF-7C71-4B62-96B3-6AB1CEF04836}">
      <dsp:nvSpPr>
        <dsp:cNvPr id="0" name=""/>
        <dsp:cNvSpPr/>
      </dsp:nvSpPr>
      <dsp:spPr>
        <a:xfrm>
          <a:off x="1014430" y="40790"/>
          <a:ext cx="1957923" cy="1957923"/>
        </a:xfrm>
        <a:prstGeom prst="ellipse">
          <a:avLst/>
        </a:prstGeom>
        <a:solidFill>
          <a:srgbClr val="0070C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dsp:txBody>
      <dsp:txXfrm>
        <a:off x="1275487" y="383426"/>
        <a:ext cx="1435810" cy="881065"/>
      </dsp:txXfrm>
    </dsp:sp>
    <dsp:sp modelId="{ACFB1F91-3013-4260-84C6-1B0552FD7E3D}">
      <dsp:nvSpPr>
        <dsp:cNvPr id="0" name=""/>
        <dsp:cNvSpPr/>
      </dsp:nvSpPr>
      <dsp:spPr>
        <a:xfrm>
          <a:off x="1720914" y="1264492"/>
          <a:ext cx="1957923" cy="1957923"/>
        </a:xfrm>
        <a:prstGeom prst="ellipse">
          <a:avLst/>
        </a:prstGeom>
        <a:solidFill>
          <a:srgbClr val="00B05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dsp:txBody>
      <dsp:txXfrm>
        <a:off x="2319713" y="1770289"/>
        <a:ext cx="1174754" cy="1076857"/>
      </dsp:txXfrm>
    </dsp:sp>
    <dsp:sp modelId="{DEE4B17E-182F-4222-AA99-E84A6FA618EB}">
      <dsp:nvSpPr>
        <dsp:cNvPr id="0" name=""/>
        <dsp:cNvSpPr/>
      </dsp:nvSpPr>
      <dsp:spPr>
        <a:xfrm>
          <a:off x="307946" y="1264492"/>
          <a:ext cx="1957923" cy="1957923"/>
        </a:xfrm>
        <a:prstGeom prst="ellipse">
          <a:avLst/>
        </a:prstGeom>
        <a:solidFill>
          <a:schemeClr val="accent3">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dsp:txBody>
      <dsp:txXfrm>
        <a:off x="492317" y="1770289"/>
        <a:ext cx="1174754" cy="10768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614DA4-FE65-4252-A827-D433EFA60B62}">
      <dsp:nvSpPr>
        <dsp:cNvPr id="0" name=""/>
        <dsp:cNvSpPr/>
      </dsp:nvSpPr>
      <dsp:spPr>
        <a:xfrm>
          <a:off x="1260757" y="114323"/>
          <a:ext cx="2268874" cy="787950"/>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F7E240-EE74-4645-AFB3-779F2CC5376F}">
      <dsp:nvSpPr>
        <dsp:cNvPr id="0" name=""/>
        <dsp:cNvSpPr/>
      </dsp:nvSpPr>
      <dsp:spPr>
        <a:xfrm>
          <a:off x="2178860" y="2043745"/>
          <a:ext cx="439704" cy="281410"/>
        </a:xfrm>
        <a:prstGeom prst="downArrow">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8D506B-99C3-4D2F-81E5-CEC6AA3ECDCA}">
      <dsp:nvSpPr>
        <dsp:cNvPr id="0" name=""/>
        <dsp:cNvSpPr/>
      </dsp:nvSpPr>
      <dsp:spPr>
        <a:xfrm>
          <a:off x="1343422" y="2136177"/>
          <a:ext cx="2110581" cy="527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Licensure Administration</a:t>
          </a:r>
        </a:p>
      </dsp:txBody>
      <dsp:txXfrm>
        <a:off x="1343422" y="2136177"/>
        <a:ext cx="2110581" cy="527645"/>
      </dsp:txXfrm>
    </dsp:sp>
    <dsp:sp modelId="{8ADB9721-00D4-4D1D-B9DC-18E0762D58A3}">
      <dsp:nvSpPr>
        <dsp:cNvPr id="0" name=""/>
        <dsp:cNvSpPr/>
      </dsp:nvSpPr>
      <dsp:spPr>
        <a:xfrm>
          <a:off x="2085642" y="963128"/>
          <a:ext cx="791467" cy="79146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201550" y="1079036"/>
        <a:ext cx="559651" cy="559651"/>
      </dsp:txXfrm>
    </dsp:sp>
    <dsp:sp modelId="{ADBAEEEB-6ABC-4924-A60B-B8C0E8CDD594}">
      <dsp:nvSpPr>
        <dsp:cNvPr id="0" name=""/>
        <dsp:cNvSpPr/>
      </dsp:nvSpPr>
      <dsp:spPr>
        <a:xfrm>
          <a:off x="1519303" y="369351"/>
          <a:ext cx="791467" cy="791467"/>
        </a:xfrm>
        <a:prstGeom prst="ellipse">
          <a:avLst/>
        </a:prstGeom>
        <a:solidFill>
          <a:schemeClr val="accent3">
            <a:hueOff val="-1068292"/>
            <a:satOff val="-50000"/>
            <a:lumOff val="156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n-US" sz="3500" kern="1200" dirty="0"/>
            <a:t> </a:t>
          </a:r>
        </a:p>
      </dsp:txBody>
      <dsp:txXfrm>
        <a:off x="1635211" y="485259"/>
        <a:ext cx="559651" cy="559651"/>
      </dsp:txXfrm>
    </dsp:sp>
    <dsp:sp modelId="{3E7117A5-A40B-4638-B84E-DE205D31A423}">
      <dsp:nvSpPr>
        <dsp:cNvPr id="0" name=""/>
        <dsp:cNvSpPr/>
      </dsp:nvSpPr>
      <dsp:spPr>
        <a:xfrm>
          <a:off x="2328359" y="177992"/>
          <a:ext cx="791467" cy="791467"/>
        </a:xfrm>
        <a:prstGeom prst="ellipse">
          <a:avLst/>
        </a:prstGeom>
        <a:solidFill>
          <a:schemeClr val="accent3">
            <a:hueOff val="-2136584"/>
            <a:satOff val="-100000"/>
            <a:lumOff val="313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n-US" sz="3500" kern="1200" dirty="0"/>
            <a:t> </a:t>
          </a:r>
        </a:p>
      </dsp:txBody>
      <dsp:txXfrm>
        <a:off x="2444267" y="293900"/>
        <a:ext cx="559651" cy="559651"/>
      </dsp:txXfrm>
    </dsp:sp>
    <dsp:sp modelId="{85B6D951-EA40-4851-9F12-A205278DB496}">
      <dsp:nvSpPr>
        <dsp:cNvPr id="0" name=""/>
        <dsp:cNvSpPr/>
      </dsp:nvSpPr>
      <dsp:spPr>
        <a:xfrm>
          <a:off x="1167540" y="17588"/>
          <a:ext cx="2462344" cy="1969875"/>
        </a:xfrm>
        <a:prstGeom prst="funnel">
          <a:avLst/>
        </a:prstGeom>
        <a:solidFill>
          <a:schemeClr val="lt1">
            <a:alpha val="4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F05E5C-F6EB-4E0A-BEB9-C588BC7E48E1}" type="datetimeFigureOut">
              <a:rPr lang="en-US" smtClean="0"/>
              <a:t>6/1/2023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20724-6A80-4C08-AE3F-959CF5434AAD}" type="slidenum">
              <a:rPr lang="en-US" smtClean="0"/>
              <a:t>‹#›</a:t>
            </a:fld>
            <a:endParaRPr lang="en-US"/>
          </a:p>
        </p:txBody>
      </p:sp>
    </p:spTree>
    <p:extLst>
      <p:ext uri="{BB962C8B-B14F-4D97-AF65-F5344CB8AC3E}">
        <p14:creationId xmlns:p14="http://schemas.microsoft.com/office/powerpoint/2010/main" val="2023782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2F8126B-EA4D-40B4-804B-A5E35145CE33}"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412848062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F8126B-EA4D-40B4-804B-A5E35145CE33}"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145367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F8126B-EA4D-40B4-804B-A5E35145CE33}"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147077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F8126B-EA4D-40B4-804B-A5E35145CE33}"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221653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92F8126B-EA4D-40B4-804B-A5E35145CE33}"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28496844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2F8126B-EA4D-40B4-804B-A5E35145CE33}" type="datetimeFigureOut">
              <a:rPr lang="en-US" smtClean="0"/>
              <a:t>6/1/2023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281723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2F8126B-EA4D-40B4-804B-A5E35145CE33}"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379DC-E94B-4864-9ECB-F2BF4274768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6933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F8126B-EA4D-40B4-804B-A5E35145CE33}" type="datetimeFigureOut">
              <a:rPr lang="en-US" smtClean="0"/>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315761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8126B-EA4D-40B4-804B-A5E35145CE33}" type="datetimeFigureOut">
              <a:rPr lang="en-US" smtClean="0"/>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144529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F8126B-EA4D-40B4-804B-A5E35145CE33}" type="datetimeFigureOut">
              <a:rPr lang="en-US" smtClean="0"/>
              <a:t>6/1/2023</a:t>
            </a:fld>
            <a:endParaRPr lang="en-US"/>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a:p>
        </p:txBody>
      </p:sp>
      <p:sp>
        <p:nvSpPr>
          <p:cNvPr id="7" name="Slide Number Placeholder 6"/>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136347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92F8126B-EA4D-40B4-804B-A5E35145CE33}" type="datetimeFigureOut">
              <a:rPr lang="en-US" smtClean="0"/>
              <a:t>6/1/2023</a:t>
            </a:fld>
            <a:endParaRPr lang="en-US"/>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a:p>
        </p:txBody>
      </p:sp>
      <p:sp>
        <p:nvSpPr>
          <p:cNvPr id="7" name="Slide Number Placeholder 6"/>
          <p:cNvSpPr>
            <a:spLocks noGrp="1"/>
          </p:cNvSpPr>
          <p:nvPr>
            <p:ph type="sldNum" sz="quarter" idx="12"/>
          </p:nvPr>
        </p:nvSpPr>
        <p:spPr/>
        <p:txBody>
          <a:bodyPr/>
          <a:lstStyle/>
          <a:p>
            <a:fld id="{7DB379DC-E94B-4864-9ECB-F2BF4274768C}" type="slidenum">
              <a:rPr lang="en-US" smtClean="0"/>
              <a:t>‹#›</a:t>
            </a:fld>
            <a:endParaRPr lang="en-US"/>
          </a:p>
        </p:txBody>
      </p:sp>
    </p:spTree>
    <p:extLst>
      <p:ext uri="{BB962C8B-B14F-4D97-AF65-F5344CB8AC3E}">
        <p14:creationId xmlns:p14="http://schemas.microsoft.com/office/powerpoint/2010/main" val="323948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2F8126B-EA4D-40B4-804B-A5E35145CE33}" type="datetimeFigureOut">
              <a:rPr lang="en-US" smtClean="0"/>
              <a:t>6/1/2023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DB379DC-E94B-4864-9ECB-F2BF4274768C}" type="slidenum">
              <a:rPr lang="en-US" smtClean="0"/>
              <a:t>‹#›</a:t>
            </a:fld>
            <a:endParaRPr lang="en-US"/>
          </a:p>
        </p:txBody>
      </p:sp>
    </p:spTree>
    <p:extLst>
      <p:ext uri="{BB962C8B-B14F-4D97-AF65-F5344CB8AC3E}">
        <p14:creationId xmlns:p14="http://schemas.microsoft.com/office/powerpoint/2010/main" val="10496782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4.xml"/><Relationship Id="rId5" Type="http://schemas.openxmlformats.org/officeDocument/2006/relationships/image" Target="../media/image19.sv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diagramLayout" Target="../diagrams/layout5.xml"/><Relationship Id="rId7" Type="http://schemas.openxmlformats.org/officeDocument/2006/relationships/image" Target="../media/image20.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23.svg"/><Relationship Id="rId4" Type="http://schemas.openxmlformats.org/officeDocument/2006/relationships/diagramQuickStyle" Target="../diagrams/quickStyle5.xml"/><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AC75-9299-1636-8A68-7976375176B6}"/>
              </a:ext>
            </a:extLst>
          </p:cNvPr>
          <p:cNvSpPr>
            <a:spLocks noGrp="1"/>
          </p:cNvSpPr>
          <p:nvPr>
            <p:ph type="ctrTitle"/>
          </p:nvPr>
        </p:nvSpPr>
        <p:spPr>
          <a:xfrm>
            <a:off x="1600200" y="4269282"/>
            <a:ext cx="8991600" cy="1264762"/>
          </a:xfrm>
        </p:spPr>
        <p:txBody>
          <a:bodyPr>
            <a:normAutofit/>
          </a:bodyPr>
          <a:lstStyle/>
          <a:p>
            <a:r>
              <a:rPr lang="en-US" sz="3200" dirty="0"/>
              <a:t>Streamlining Mental Health Professional Licensure</a:t>
            </a:r>
          </a:p>
        </p:txBody>
      </p:sp>
      <p:sp>
        <p:nvSpPr>
          <p:cNvPr id="3" name="Subtitle 2">
            <a:extLst>
              <a:ext uri="{FF2B5EF4-FFF2-40B4-BE49-F238E27FC236}">
                <a16:creationId xmlns:a16="http://schemas.microsoft.com/office/drawing/2014/main" id="{B782A9F5-5B63-EFA3-4EC9-30C9C7CB4A5C}"/>
              </a:ext>
            </a:extLst>
          </p:cNvPr>
          <p:cNvSpPr>
            <a:spLocks noGrp="1"/>
          </p:cNvSpPr>
          <p:nvPr>
            <p:ph type="subTitle" idx="1"/>
          </p:nvPr>
        </p:nvSpPr>
        <p:spPr>
          <a:xfrm>
            <a:off x="2560320" y="5688535"/>
            <a:ext cx="7071360" cy="536125"/>
          </a:xfrm>
        </p:spPr>
        <p:txBody>
          <a:bodyPr>
            <a:normAutofit/>
          </a:bodyPr>
          <a:lstStyle/>
          <a:p>
            <a:r>
              <a:rPr lang="en-US" sz="1800" dirty="0"/>
              <a:t>Mental Health Professional Licensure Study</a:t>
            </a:r>
          </a:p>
          <a:p>
            <a:endParaRPr lang="en-US" sz="1800" dirty="0"/>
          </a:p>
        </p:txBody>
      </p:sp>
      <p:sp>
        <p:nvSpPr>
          <p:cNvPr id="19" name="Rectangle 18">
            <a:extLst>
              <a:ext uri="{FF2B5EF4-FFF2-40B4-BE49-F238E27FC236}">
                <a16:creationId xmlns:a16="http://schemas.microsoft.com/office/drawing/2014/main" id="{EFEC335A-2089-4FC6-B363-5240F26AF7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9828" y="640555"/>
            <a:ext cx="2752344" cy="33120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E78227D-C66E-4279-A9A0-0AB8EC140B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5568" y="806112"/>
            <a:ext cx="2340864" cy="29809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 company name&#10;&#10;Description automatically generated">
            <a:extLst>
              <a:ext uri="{FF2B5EF4-FFF2-40B4-BE49-F238E27FC236}">
                <a16:creationId xmlns:a16="http://schemas.microsoft.com/office/drawing/2014/main" id="{570FD0A2-BD7E-56BC-CC75-E2DD4038F5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0055" y="1250639"/>
            <a:ext cx="2091890" cy="2091890"/>
          </a:xfrm>
          <a:prstGeom prst="rect">
            <a:avLst/>
          </a:prstGeom>
        </p:spPr>
      </p:pic>
    </p:spTree>
    <p:extLst>
      <p:ext uri="{BB962C8B-B14F-4D97-AF65-F5344CB8AC3E}">
        <p14:creationId xmlns:p14="http://schemas.microsoft.com/office/powerpoint/2010/main" val="353759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2B1A-9837-DAF4-77B3-91291EA006CF}"/>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wrap="none">
            <a:noAutofit/>
          </a:bodyPr>
          <a:lstStyle/>
          <a:p>
            <a:r>
              <a:rPr lang="en-US" sz="2000" cap="none" dirty="0">
                <a:solidFill>
                  <a:srgbClr val="FFFFFF"/>
                </a:solidFill>
              </a:rPr>
              <a:t>How Are RMHS </a:t>
            </a:r>
            <a:br>
              <a:rPr lang="en-US" sz="2000" cap="none" dirty="0">
                <a:solidFill>
                  <a:srgbClr val="FFFFFF"/>
                </a:solidFill>
              </a:rPr>
            </a:br>
            <a:r>
              <a:rPr lang="en-US" sz="2000" cap="none" dirty="0">
                <a:solidFill>
                  <a:srgbClr val="FFFFFF"/>
                </a:solidFill>
              </a:rPr>
              <a:t>Differentiated</a:t>
            </a:r>
            <a:r>
              <a:rPr lang="en-US" sz="2000" dirty="0">
                <a:solidFill>
                  <a:srgbClr val="FFFFFF"/>
                </a:solidFill>
              </a:rPr>
              <a:t>? </a:t>
            </a:r>
          </a:p>
        </p:txBody>
      </p:sp>
      <p:sp>
        <p:nvSpPr>
          <p:cNvPr id="3" name="Content Placeholder 2">
            <a:extLst>
              <a:ext uri="{FF2B5EF4-FFF2-40B4-BE49-F238E27FC236}">
                <a16:creationId xmlns:a16="http://schemas.microsoft.com/office/drawing/2014/main" id="{F10ECDA4-8D25-A42F-4139-1648613A97DC}"/>
              </a:ext>
            </a:extLst>
          </p:cNvPr>
          <p:cNvSpPr>
            <a:spLocks noGrp="1"/>
          </p:cNvSpPr>
          <p:nvPr>
            <p:ph idx="1"/>
          </p:nvPr>
        </p:nvSpPr>
        <p:spPr>
          <a:xfrm>
            <a:off x="5232805" y="1402080"/>
            <a:ext cx="6130520" cy="4053840"/>
          </a:xfrm>
        </p:spPr>
        <p:txBody>
          <a:bodyPr anchor="ctr">
            <a:normAutofit/>
          </a:bodyPr>
          <a:lstStyle/>
          <a:p>
            <a:r>
              <a:rPr lang="en-US" dirty="0"/>
              <a:t>How does service space overlap? What are their distinctions? </a:t>
            </a:r>
          </a:p>
          <a:p>
            <a:r>
              <a:rPr lang="en-US" dirty="0"/>
              <a:t>When would a client select one mental health service over another?</a:t>
            </a:r>
          </a:p>
          <a:p>
            <a:r>
              <a:rPr lang="en-US" dirty="0"/>
              <a:t>Are standards of practice inherently different across service types? </a:t>
            </a:r>
          </a:p>
          <a:p>
            <a:pPr lvl="1"/>
            <a:r>
              <a:rPr lang="en-US" dirty="0"/>
              <a:t>Could professionals identify obscure misconduct in other services?</a:t>
            </a:r>
          </a:p>
          <a:p>
            <a:r>
              <a:rPr lang="en-US" dirty="0"/>
              <a:t>How do other states with combined mental health boards handle the differences in scopes of practice and/or standards of practice?</a:t>
            </a:r>
          </a:p>
          <a:p>
            <a:endParaRPr lang="en-US" dirty="0"/>
          </a:p>
          <a:p>
            <a:endParaRPr lang="en-US" dirty="0"/>
          </a:p>
        </p:txBody>
      </p:sp>
    </p:spTree>
    <p:extLst>
      <p:ext uri="{BB962C8B-B14F-4D97-AF65-F5344CB8AC3E}">
        <p14:creationId xmlns:p14="http://schemas.microsoft.com/office/powerpoint/2010/main" val="2204836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2B1A-9837-DAF4-77B3-91291EA006CF}"/>
              </a:ext>
            </a:extLst>
          </p:cNvPr>
          <p:cNvSpPr>
            <a:spLocks noGrp="1"/>
          </p:cNvSpPr>
          <p:nvPr>
            <p:ph type="title"/>
          </p:nvPr>
        </p:nvSpPr>
        <p:spPr>
          <a:xfrm>
            <a:off x="8181171" y="2681103"/>
            <a:ext cx="3363974" cy="1495794"/>
          </a:xfrm>
          <a:noFill/>
          <a:ln>
            <a:solidFill>
              <a:srgbClr val="464646"/>
            </a:solidFill>
          </a:ln>
        </p:spPr>
        <p:txBody>
          <a:bodyPr wrap="square">
            <a:normAutofit/>
          </a:bodyPr>
          <a:lstStyle/>
          <a:p>
            <a:r>
              <a:rPr lang="en-US" b="1" dirty="0">
                <a:solidFill>
                  <a:schemeClr val="tx2">
                    <a:lumMod val="75000"/>
                  </a:schemeClr>
                </a:solidFill>
                <a:latin typeface="+mn-lt"/>
              </a:rPr>
              <a:t>Definitions</a:t>
            </a:r>
          </a:p>
        </p:txBody>
      </p:sp>
      <p:graphicFrame>
        <p:nvGraphicFramePr>
          <p:cNvPr id="6" name="Content Placeholder 2">
            <a:extLst>
              <a:ext uri="{FF2B5EF4-FFF2-40B4-BE49-F238E27FC236}">
                <a16:creationId xmlns:a16="http://schemas.microsoft.com/office/drawing/2014/main" id="{76089216-67E4-6092-A1BD-A947B5F2B0F6}"/>
              </a:ext>
            </a:extLst>
          </p:cNvPr>
          <p:cNvGraphicFramePr>
            <a:graphicFrameLocks noGrp="1"/>
          </p:cNvGraphicFramePr>
          <p:nvPr>
            <p:ph idx="1"/>
            <p:extLst>
              <p:ext uri="{D42A27DB-BD31-4B8C-83A1-F6EECF244321}">
                <p14:modId xmlns:p14="http://schemas.microsoft.com/office/powerpoint/2010/main" val="3294337928"/>
              </p:ext>
            </p:extLst>
          </p:nvPr>
        </p:nvGraphicFramePr>
        <p:xfrm>
          <a:off x="920750" y="965200"/>
          <a:ext cx="6261100"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48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4CB46EA6-F9F7-D331-25E5-34FC3C4E8CAF}"/>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n-US" sz="2600">
                <a:solidFill>
                  <a:schemeClr val="bg1"/>
                </a:solidFill>
              </a:rPr>
              <a:t>Regulated Mental Health Services</a:t>
            </a:r>
          </a:p>
        </p:txBody>
      </p:sp>
      <p:graphicFrame>
        <p:nvGraphicFramePr>
          <p:cNvPr id="5" name="Content Placeholder 2">
            <a:extLst>
              <a:ext uri="{FF2B5EF4-FFF2-40B4-BE49-F238E27FC236}">
                <a16:creationId xmlns:a16="http://schemas.microsoft.com/office/drawing/2014/main" id="{4DBCF197-49FB-0C65-7109-1E346A949060}"/>
              </a:ext>
            </a:extLst>
          </p:cNvPr>
          <p:cNvGraphicFramePr>
            <a:graphicFrameLocks noGrp="1"/>
          </p:cNvGraphicFramePr>
          <p:nvPr>
            <p:ph idx="1"/>
            <p:extLst>
              <p:ext uri="{D42A27DB-BD31-4B8C-83A1-F6EECF244321}">
                <p14:modId xmlns:p14="http://schemas.microsoft.com/office/powerpoint/2010/main" val="306282795"/>
              </p:ext>
            </p:extLst>
          </p:nvPr>
        </p:nvGraphicFramePr>
        <p:xfrm>
          <a:off x="5362575" y="965200"/>
          <a:ext cx="6071658"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658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1">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E7651F-5F16-2865-8C49-C699958A5A1A}"/>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wrap="none">
            <a:noAutofit/>
          </a:bodyPr>
          <a:lstStyle/>
          <a:p>
            <a:r>
              <a:rPr lang="en-US" b="1" u="sng" dirty="0">
                <a:solidFill>
                  <a:srgbClr val="FFFFFF"/>
                </a:solidFill>
              </a:rPr>
              <a:t>Streamlining</a:t>
            </a:r>
            <a:br>
              <a:rPr lang="en-US" sz="1700" dirty="0">
                <a:solidFill>
                  <a:srgbClr val="FFFFFF"/>
                </a:solidFill>
              </a:rPr>
            </a:br>
            <a:r>
              <a:rPr lang="en-US" sz="1700" dirty="0">
                <a:solidFill>
                  <a:srgbClr val="FFFFFF"/>
                </a:solidFill>
              </a:rPr>
              <a:t>Core Considerations</a:t>
            </a:r>
          </a:p>
        </p:txBody>
      </p:sp>
      <p:sp>
        <p:nvSpPr>
          <p:cNvPr id="3" name="Content Placeholder 2">
            <a:extLst>
              <a:ext uri="{FF2B5EF4-FFF2-40B4-BE49-F238E27FC236}">
                <a16:creationId xmlns:a16="http://schemas.microsoft.com/office/drawing/2014/main" id="{13C59BD6-4219-6E2C-569E-B34D3DD685F6}"/>
              </a:ext>
            </a:extLst>
          </p:cNvPr>
          <p:cNvSpPr>
            <a:spLocks noGrp="1"/>
          </p:cNvSpPr>
          <p:nvPr>
            <p:ph idx="1"/>
          </p:nvPr>
        </p:nvSpPr>
        <p:spPr>
          <a:xfrm>
            <a:off x="5294811" y="1402080"/>
            <a:ext cx="6601098" cy="4053840"/>
          </a:xfrm>
        </p:spPr>
        <p:txBody>
          <a:bodyPr anchor="ctr">
            <a:normAutofit/>
          </a:bodyPr>
          <a:lstStyle/>
          <a:p>
            <a:pPr marL="342900" indent="-342900">
              <a:buClrTx/>
              <a:buFont typeface="+mj-lt"/>
              <a:buAutoNum type="arabicPeriod"/>
            </a:pPr>
            <a:r>
              <a:rPr lang="en-US" dirty="0"/>
              <a:t>Which regulated mental health services (RMHS) are included in this study?</a:t>
            </a:r>
          </a:p>
          <a:p>
            <a:pPr marL="342900" indent="-342900">
              <a:buClrTx/>
              <a:buFont typeface="+mj-lt"/>
              <a:buAutoNum type="arabicPeriod"/>
            </a:pPr>
            <a:r>
              <a:rPr lang="en-US" dirty="0"/>
              <a:t>How are the RMHS different? </a:t>
            </a:r>
          </a:p>
          <a:p>
            <a:pPr marL="342900" indent="-342900">
              <a:buClrTx/>
              <a:buFont typeface="+mj-lt"/>
              <a:buAutoNum type="arabicPeriod"/>
            </a:pPr>
            <a:r>
              <a:rPr lang="en-US" dirty="0"/>
              <a:t>What does </a:t>
            </a:r>
            <a:r>
              <a:rPr lang="en-US" i="1" dirty="0"/>
              <a:t>streamlining</a:t>
            </a:r>
            <a:r>
              <a:rPr lang="en-US" dirty="0"/>
              <a:t> the regulation of mental health services mean?</a:t>
            </a:r>
          </a:p>
          <a:p>
            <a:pPr marL="342900" indent="-342900">
              <a:buClrTx/>
              <a:buFont typeface="+mj-lt"/>
              <a:buAutoNum type="arabicPeriod"/>
            </a:pPr>
            <a:r>
              <a:rPr lang="en-US" dirty="0"/>
              <a:t>What are the potential benefits from streamlining RMHS? </a:t>
            </a:r>
          </a:p>
          <a:p>
            <a:pPr marL="342900" indent="-342900">
              <a:buClrTx/>
              <a:buFont typeface="+mj-lt"/>
              <a:buAutoNum type="arabicPeriod"/>
            </a:pPr>
            <a:r>
              <a:rPr lang="en-US" dirty="0"/>
              <a:t>What are the potential costs from streamlining RMHS?</a:t>
            </a:r>
          </a:p>
        </p:txBody>
      </p:sp>
    </p:spTree>
    <p:extLst>
      <p:ext uri="{BB962C8B-B14F-4D97-AF65-F5344CB8AC3E}">
        <p14:creationId xmlns:p14="http://schemas.microsoft.com/office/powerpoint/2010/main" val="622788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BAFB5"/>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A3F2B47-5A0F-9FE2-6E5A-08F9A1F5EEB4}"/>
              </a:ext>
            </a:extLst>
          </p:cNvPr>
          <p:cNvSpPr/>
          <p:nvPr/>
        </p:nvSpPr>
        <p:spPr>
          <a:xfrm>
            <a:off x="8991600" y="781050"/>
            <a:ext cx="2105025" cy="5600700"/>
          </a:xfrm>
          <a:prstGeom prst="rect">
            <a:avLst/>
          </a:prstGeom>
          <a:solidFill>
            <a:srgbClr val="F2F2F2"/>
          </a:solidFill>
          <a:ln w="762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0F2B1A-9837-DAF4-77B3-91291EA006CF}"/>
              </a:ext>
            </a:extLst>
          </p:cNvPr>
          <p:cNvSpPr>
            <a:spLocks noGrp="1"/>
          </p:cNvSpPr>
          <p:nvPr>
            <p:ph type="title"/>
          </p:nvPr>
        </p:nvSpPr>
        <p:spPr>
          <a:xfrm>
            <a:off x="1011936" y="755941"/>
            <a:ext cx="6627114" cy="1188720"/>
          </a:xfrm>
          <a:solidFill>
            <a:srgbClr val="F2F2F2"/>
          </a:solidFill>
          <a:ln>
            <a:solidFill>
              <a:schemeClr val="tx2">
                <a:lumMod val="75000"/>
              </a:schemeClr>
            </a:solidFill>
          </a:ln>
        </p:spPr>
        <p:txBody>
          <a:bodyPr>
            <a:normAutofit fontScale="90000"/>
          </a:bodyPr>
          <a:lstStyle/>
          <a:p>
            <a:r>
              <a:rPr lang="en-US" sz="4000" b="1" dirty="0">
                <a:latin typeface="+mn-lt"/>
              </a:rPr>
              <a:t>regulated mental health service </a:t>
            </a:r>
          </a:p>
        </p:txBody>
      </p:sp>
      <p:sp>
        <p:nvSpPr>
          <p:cNvPr id="3" name="Content Placeholder 2">
            <a:extLst>
              <a:ext uri="{FF2B5EF4-FFF2-40B4-BE49-F238E27FC236}">
                <a16:creationId xmlns:a16="http://schemas.microsoft.com/office/drawing/2014/main" id="{F10ECDA4-8D25-A42F-4139-1648613A97DC}"/>
              </a:ext>
            </a:extLst>
          </p:cNvPr>
          <p:cNvSpPr>
            <a:spLocks noGrp="1"/>
          </p:cNvSpPr>
          <p:nvPr>
            <p:ph idx="1"/>
          </p:nvPr>
        </p:nvSpPr>
        <p:spPr>
          <a:xfrm>
            <a:off x="1011936" y="2236137"/>
            <a:ext cx="6627114" cy="4078938"/>
          </a:xfrm>
        </p:spPr>
        <p:txBody>
          <a:bodyPr>
            <a:normAutofit/>
          </a:bodyPr>
          <a:lstStyle/>
          <a:p>
            <a:pPr marL="0" indent="0">
              <a:buNone/>
            </a:pPr>
            <a:r>
              <a:rPr lang="en-US" dirty="0"/>
              <a:t>A RMHS is any mental health service provided by an OPR-regulated profession. </a:t>
            </a:r>
          </a:p>
          <a:p>
            <a:pPr marL="0" indent="0">
              <a:buNone/>
            </a:pPr>
            <a:r>
              <a:rPr lang="en-US" dirty="0"/>
              <a:t>This study includes:</a:t>
            </a:r>
          </a:p>
          <a:p>
            <a:pPr lvl="2">
              <a:buClr>
                <a:srgbClr val="F2F2F2"/>
              </a:buClr>
            </a:pPr>
            <a:r>
              <a:rPr lang="en-US" dirty="0"/>
              <a:t>Applied Behavior Analysis</a:t>
            </a:r>
          </a:p>
          <a:p>
            <a:pPr lvl="2">
              <a:buClr>
                <a:srgbClr val="F2F2F2"/>
              </a:buClr>
            </a:pPr>
            <a:r>
              <a:rPr lang="en-US" dirty="0"/>
              <a:t>Marriage and Family Therapy</a:t>
            </a:r>
          </a:p>
          <a:p>
            <a:pPr lvl="2">
              <a:buClr>
                <a:srgbClr val="F2F2F2"/>
              </a:buClr>
            </a:pPr>
            <a:r>
              <a:rPr lang="en-US" dirty="0"/>
              <a:t>Psychanalytic Services</a:t>
            </a:r>
          </a:p>
          <a:p>
            <a:pPr lvl="2">
              <a:buClr>
                <a:srgbClr val="F2F2F2"/>
              </a:buClr>
            </a:pPr>
            <a:r>
              <a:rPr lang="en-US" dirty="0"/>
              <a:t>Psychology</a:t>
            </a:r>
          </a:p>
          <a:p>
            <a:pPr lvl="2">
              <a:buClr>
                <a:srgbClr val="F2F2F2"/>
              </a:buClr>
            </a:pPr>
            <a:r>
              <a:rPr lang="en-US" dirty="0"/>
              <a:t>Clinical Mental Health Counseling</a:t>
            </a:r>
          </a:p>
          <a:p>
            <a:pPr lvl="2">
              <a:buClr>
                <a:srgbClr val="F2F2F2"/>
              </a:buClr>
            </a:pPr>
            <a:r>
              <a:rPr lang="en-US" dirty="0"/>
              <a:t>Clinical Social Work</a:t>
            </a:r>
          </a:p>
          <a:p>
            <a:pPr lvl="2">
              <a:buClr>
                <a:srgbClr val="F2F2F2"/>
              </a:buClr>
            </a:pPr>
            <a:r>
              <a:rPr lang="en-US" dirty="0"/>
              <a:t>Alcohol and Drug Abuse Counseling</a:t>
            </a:r>
          </a:p>
          <a:p>
            <a:pPr lvl="2">
              <a:buClr>
                <a:srgbClr val="F2F2F2"/>
              </a:buClr>
            </a:pPr>
            <a:r>
              <a:rPr lang="en-US" dirty="0"/>
              <a:t>Psychotherapy </a:t>
            </a:r>
          </a:p>
          <a:p>
            <a:pPr lvl="1"/>
            <a:endParaRPr lang="en-US" dirty="0"/>
          </a:p>
          <a:p>
            <a:pPr lvl="1"/>
            <a:endParaRPr lang="en-US" dirty="0"/>
          </a:p>
          <a:p>
            <a:pPr lvl="1"/>
            <a:endParaRPr lang="en-US" dirty="0"/>
          </a:p>
          <a:p>
            <a:endParaRPr lang="en-US" dirty="0"/>
          </a:p>
          <a:p>
            <a:endParaRPr lang="en-US" dirty="0"/>
          </a:p>
        </p:txBody>
      </p:sp>
      <p:sp>
        <p:nvSpPr>
          <p:cNvPr id="4" name="Oval 3">
            <a:extLst>
              <a:ext uri="{FF2B5EF4-FFF2-40B4-BE49-F238E27FC236}">
                <a16:creationId xmlns:a16="http://schemas.microsoft.com/office/drawing/2014/main" id="{B6FE7932-F47F-2380-69EB-B573A7498B55}"/>
              </a:ext>
            </a:extLst>
          </p:cNvPr>
          <p:cNvSpPr/>
          <p:nvPr/>
        </p:nvSpPr>
        <p:spPr>
          <a:xfrm>
            <a:off x="9307449" y="4665165"/>
            <a:ext cx="1463040" cy="1463040"/>
          </a:xfrm>
          <a:prstGeom prst="ellipse">
            <a:avLst/>
          </a:prstGeom>
          <a:solidFill>
            <a:srgbClr val="2B9DAB"/>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a:t>LICSW 1,615</a:t>
            </a:r>
          </a:p>
        </p:txBody>
      </p:sp>
      <p:sp>
        <p:nvSpPr>
          <p:cNvPr id="5" name="Oval 4">
            <a:extLst>
              <a:ext uri="{FF2B5EF4-FFF2-40B4-BE49-F238E27FC236}">
                <a16:creationId xmlns:a16="http://schemas.microsoft.com/office/drawing/2014/main" id="{8C70FCB7-9132-9F3A-E86D-B7278E5E4F2F}"/>
              </a:ext>
            </a:extLst>
          </p:cNvPr>
          <p:cNvSpPr/>
          <p:nvPr/>
        </p:nvSpPr>
        <p:spPr>
          <a:xfrm>
            <a:off x="9472456" y="3450858"/>
            <a:ext cx="1133025" cy="1188968"/>
          </a:xfrm>
          <a:prstGeom prst="ellipse">
            <a:avLst/>
          </a:prstGeom>
          <a:solidFill>
            <a:srgbClr val="094D97"/>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a:t>LCMHC 1,233</a:t>
            </a:r>
          </a:p>
        </p:txBody>
      </p:sp>
      <p:sp>
        <p:nvSpPr>
          <p:cNvPr id="6" name="Oval 5">
            <a:extLst>
              <a:ext uri="{FF2B5EF4-FFF2-40B4-BE49-F238E27FC236}">
                <a16:creationId xmlns:a16="http://schemas.microsoft.com/office/drawing/2014/main" id="{1D985363-3A1E-5C83-D129-A229787FA8A4}"/>
              </a:ext>
            </a:extLst>
          </p:cNvPr>
          <p:cNvSpPr/>
          <p:nvPr/>
        </p:nvSpPr>
        <p:spPr>
          <a:xfrm>
            <a:off x="9764648" y="2876879"/>
            <a:ext cx="548640" cy="548640"/>
          </a:xfrm>
          <a:prstGeom prst="ellipse">
            <a:avLst/>
          </a:prstGeom>
          <a:solidFill>
            <a:srgbClr val="E4363F"/>
          </a:solidFill>
        </p:spPr>
        <p:style>
          <a:lnRef idx="0">
            <a:schemeClr val="accent2"/>
          </a:lnRef>
          <a:fillRef idx="3">
            <a:schemeClr val="accent2"/>
          </a:fillRef>
          <a:effectRef idx="3">
            <a:schemeClr val="accent2"/>
          </a:effectRef>
          <a:fontRef idx="minor">
            <a:schemeClr val="lt1"/>
          </a:fontRef>
        </p:style>
        <p:txBody>
          <a:bodyPr wrap="none" rtlCol="0" anchor="ctr"/>
          <a:lstStyle/>
          <a:p>
            <a:pPr algn="ctr"/>
            <a:r>
              <a:rPr lang="en-US" sz="1000" dirty="0">
                <a:solidFill>
                  <a:schemeClr val="tx1"/>
                </a:solidFill>
              </a:rPr>
              <a:t>PhD Psych - 550</a:t>
            </a:r>
          </a:p>
        </p:txBody>
      </p:sp>
      <p:sp>
        <p:nvSpPr>
          <p:cNvPr id="7" name="Oval 6">
            <a:extLst>
              <a:ext uri="{FF2B5EF4-FFF2-40B4-BE49-F238E27FC236}">
                <a16:creationId xmlns:a16="http://schemas.microsoft.com/office/drawing/2014/main" id="{B02521DC-401B-4FE2-5B95-E40AF001FC51}"/>
              </a:ext>
            </a:extLst>
          </p:cNvPr>
          <p:cNvSpPr/>
          <p:nvPr/>
        </p:nvSpPr>
        <p:spPr>
          <a:xfrm>
            <a:off x="9810368" y="2394340"/>
            <a:ext cx="457200" cy="457200"/>
          </a:xfrm>
          <a:prstGeom prst="ellipse">
            <a:avLst/>
          </a:prstGeom>
          <a:solidFill>
            <a:schemeClr val="accent1"/>
          </a:solidFill>
        </p:spPr>
        <p:style>
          <a:lnRef idx="0">
            <a:schemeClr val="accent2"/>
          </a:lnRef>
          <a:fillRef idx="3">
            <a:schemeClr val="accent2"/>
          </a:fillRef>
          <a:effectRef idx="3">
            <a:schemeClr val="accent2"/>
          </a:effectRef>
          <a:fontRef idx="minor">
            <a:schemeClr val="lt1"/>
          </a:fontRef>
        </p:style>
        <p:txBody>
          <a:bodyPr wrap="none" rtlCol="0" anchor="ctr"/>
          <a:lstStyle/>
          <a:p>
            <a:pPr algn="ctr"/>
            <a:r>
              <a:rPr lang="en-US" sz="1000" dirty="0">
                <a:solidFill>
                  <a:schemeClr val="tx1"/>
                </a:solidFill>
              </a:rPr>
              <a:t>LADC - 459</a:t>
            </a:r>
            <a:endParaRPr lang="en-US" dirty="0">
              <a:solidFill>
                <a:schemeClr val="tx1"/>
              </a:solidFill>
            </a:endParaRPr>
          </a:p>
        </p:txBody>
      </p:sp>
      <p:sp>
        <p:nvSpPr>
          <p:cNvPr id="8" name="Oval 7">
            <a:extLst>
              <a:ext uri="{FF2B5EF4-FFF2-40B4-BE49-F238E27FC236}">
                <a16:creationId xmlns:a16="http://schemas.microsoft.com/office/drawing/2014/main" id="{AA9E64B2-EEAE-DACD-F741-6D15E9BBC7EE}"/>
              </a:ext>
            </a:extLst>
          </p:cNvPr>
          <p:cNvSpPr/>
          <p:nvPr/>
        </p:nvSpPr>
        <p:spPr>
          <a:xfrm>
            <a:off x="9901808" y="2098977"/>
            <a:ext cx="274320" cy="274320"/>
          </a:xfrm>
          <a:prstGeom prst="ellipse">
            <a:avLst/>
          </a:prstGeom>
          <a:solidFill>
            <a:srgbClr val="F7D1B7"/>
          </a:solidFill>
        </p:spPr>
        <p:style>
          <a:lnRef idx="0">
            <a:schemeClr val="accent2"/>
          </a:lnRef>
          <a:fillRef idx="3">
            <a:schemeClr val="accent2"/>
          </a:fillRef>
          <a:effectRef idx="3">
            <a:schemeClr val="accent2"/>
          </a:effectRef>
          <a:fontRef idx="minor">
            <a:schemeClr val="lt1"/>
          </a:fontRef>
        </p:style>
        <p:txBody>
          <a:bodyPr wrap="none" rtlCol="0" anchor="ctr"/>
          <a:lstStyle/>
          <a:p>
            <a:pPr algn="ctr"/>
            <a:r>
              <a:rPr lang="en-US" sz="1000" dirty="0">
                <a:solidFill>
                  <a:schemeClr val="tx1"/>
                </a:solidFill>
              </a:rPr>
              <a:t>ABA - 245</a:t>
            </a:r>
            <a:endParaRPr lang="en-US" sz="1400" dirty="0">
              <a:solidFill>
                <a:schemeClr val="tx1"/>
              </a:solidFill>
            </a:endParaRPr>
          </a:p>
        </p:txBody>
      </p:sp>
      <p:sp>
        <p:nvSpPr>
          <p:cNvPr id="9" name="Oval 8">
            <a:extLst>
              <a:ext uri="{FF2B5EF4-FFF2-40B4-BE49-F238E27FC236}">
                <a16:creationId xmlns:a16="http://schemas.microsoft.com/office/drawing/2014/main" id="{C98BCADC-D4E3-7497-9CB3-FD051819DD05}"/>
              </a:ext>
            </a:extLst>
          </p:cNvPr>
          <p:cNvSpPr/>
          <p:nvPr/>
        </p:nvSpPr>
        <p:spPr>
          <a:xfrm>
            <a:off x="9947528" y="1597951"/>
            <a:ext cx="182880" cy="182880"/>
          </a:xfrm>
          <a:prstGeom prst="ellipse">
            <a:avLst/>
          </a:prstGeom>
          <a:solidFill>
            <a:srgbClr val="CE92DA"/>
          </a:solidFill>
        </p:spPr>
        <p:style>
          <a:lnRef idx="0">
            <a:schemeClr val="accent2"/>
          </a:lnRef>
          <a:fillRef idx="3">
            <a:schemeClr val="accent2"/>
          </a:fillRef>
          <a:effectRef idx="3">
            <a:schemeClr val="accent2"/>
          </a:effectRef>
          <a:fontRef idx="minor">
            <a:schemeClr val="lt1"/>
          </a:fontRef>
        </p:style>
        <p:txBody>
          <a:bodyPr wrap="none" rtlCol="0" anchor="ctr"/>
          <a:lstStyle/>
          <a:p>
            <a:pPr algn="ctr"/>
            <a:r>
              <a:rPr lang="en-US" sz="1000" dirty="0">
                <a:solidFill>
                  <a:schemeClr val="tx1"/>
                </a:solidFill>
              </a:rPr>
              <a:t>MFT - 121</a:t>
            </a:r>
            <a:endParaRPr lang="en-US" sz="1400" dirty="0">
              <a:solidFill>
                <a:schemeClr val="tx1"/>
              </a:solidFill>
            </a:endParaRPr>
          </a:p>
        </p:txBody>
      </p:sp>
      <p:sp>
        <p:nvSpPr>
          <p:cNvPr id="10" name="Oval 9">
            <a:extLst>
              <a:ext uri="{FF2B5EF4-FFF2-40B4-BE49-F238E27FC236}">
                <a16:creationId xmlns:a16="http://schemas.microsoft.com/office/drawing/2014/main" id="{804D511F-7DD5-05E4-23DA-28BE441519B6}"/>
              </a:ext>
            </a:extLst>
          </p:cNvPr>
          <p:cNvSpPr/>
          <p:nvPr/>
        </p:nvSpPr>
        <p:spPr>
          <a:xfrm>
            <a:off x="9907363" y="1808286"/>
            <a:ext cx="256032" cy="256032"/>
          </a:xfrm>
          <a:prstGeom prst="ellipse">
            <a:avLst/>
          </a:prstGeom>
          <a:solidFill>
            <a:srgbClr val="E28280"/>
          </a:solidFill>
        </p:spPr>
        <p:style>
          <a:lnRef idx="0">
            <a:schemeClr val="accent2"/>
          </a:lnRef>
          <a:fillRef idx="3">
            <a:schemeClr val="accent2"/>
          </a:fillRef>
          <a:effectRef idx="3">
            <a:schemeClr val="accent2"/>
          </a:effectRef>
          <a:fontRef idx="minor">
            <a:schemeClr val="lt1"/>
          </a:fontRef>
        </p:style>
        <p:txBody>
          <a:bodyPr wrap="none" rtlCol="0" anchor="ctr"/>
          <a:lstStyle/>
          <a:p>
            <a:pPr algn="ctr"/>
            <a:r>
              <a:rPr lang="en-US" sz="1000" dirty="0">
                <a:solidFill>
                  <a:schemeClr val="tx1"/>
                </a:solidFill>
              </a:rPr>
              <a:t>MA Psych - 202</a:t>
            </a:r>
          </a:p>
        </p:txBody>
      </p:sp>
      <p:sp>
        <p:nvSpPr>
          <p:cNvPr id="11" name="Oval 10">
            <a:extLst>
              <a:ext uri="{FF2B5EF4-FFF2-40B4-BE49-F238E27FC236}">
                <a16:creationId xmlns:a16="http://schemas.microsoft.com/office/drawing/2014/main" id="{C842E711-A72E-DB55-A248-DEDFF72D284F}"/>
              </a:ext>
            </a:extLst>
          </p:cNvPr>
          <p:cNvSpPr/>
          <p:nvPr/>
        </p:nvSpPr>
        <p:spPr>
          <a:xfrm>
            <a:off x="9989659" y="1267090"/>
            <a:ext cx="91440" cy="91440"/>
          </a:xfrm>
          <a:prstGeom prst="ellipse">
            <a:avLst/>
          </a:prstGeom>
          <a:solidFill>
            <a:srgbClr val="829700"/>
          </a:solidFill>
        </p:spPr>
        <p:style>
          <a:lnRef idx="0">
            <a:schemeClr val="accent2"/>
          </a:lnRef>
          <a:fillRef idx="3">
            <a:schemeClr val="accent2"/>
          </a:fillRef>
          <a:effectRef idx="3">
            <a:schemeClr val="accent2"/>
          </a:effectRef>
          <a:fontRef idx="minor">
            <a:schemeClr val="lt1"/>
          </a:fontRef>
        </p:style>
        <p:txBody>
          <a:bodyPr wrap="none" rtlCol="0" anchor="b" anchorCtr="1"/>
          <a:lstStyle/>
          <a:p>
            <a:pPr algn="ctr"/>
            <a:r>
              <a:rPr lang="en-US" sz="1000" dirty="0">
                <a:solidFill>
                  <a:schemeClr val="tx1"/>
                </a:solidFill>
              </a:rPr>
              <a:t>PSYA - 42</a:t>
            </a:r>
          </a:p>
        </p:txBody>
      </p:sp>
      <p:sp>
        <p:nvSpPr>
          <p:cNvPr id="12" name="Oval 11">
            <a:extLst>
              <a:ext uri="{FF2B5EF4-FFF2-40B4-BE49-F238E27FC236}">
                <a16:creationId xmlns:a16="http://schemas.microsoft.com/office/drawing/2014/main" id="{21ECC816-2B8E-DA99-0DA9-872B5496F141}"/>
              </a:ext>
            </a:extLst>
          </p:cNvPr>
          <p:cNvSpPr/>
          <p:nvPr/>
        </p:nvSpPr>
        <p:spPr>
          <a:xfrm>
            <a:off x="10012519" y="1079219"/>
            <a:ext cx="45720" cy="45720"/>
          </a:xfrm>
          <a:prstGeom prst="ellipse">
            <a:avLst/>
          </a:prstGeom>
          <a:solidFill>
            <a:srgbClr val="FFDF79"/>
          </a:solidFill>
        </p:spPr>
        <p:style>
          <a:lnRef idx="0">
            <a:schemeClr val="accent2"/>
          </a:lnRef>
          <a:fillRef idx="3">
            <a:schemeClr val="accent2"/>
          </a:fillRef>
          <a:effectRef idx="3">
            <a:schemeClr val="accent2"/>
          </a:effectRef>
          <a:fontRef idx="minor">
            <a:schemeClr val="lt1"/>
          </a:fontRef>
        </p:style>
        <p:txBody>
          <a:bodyPr wrap="none" rtlCol="0" anchor="b" anchorCtr="0"/>
          <a:lstStyle/>
          <a:p>
            <a:pPr algn="ctr"/>
            <a:r>
              <a:rPr lang="en-US" sz="1000" dirty="0">
                <a:solidFill>
                  <a:schemeClr val="tx1"/>
                </a:solidFill>
              </a:rPr>
              <a:t>ADC - 21</a:t>
            </a:r>
            <a:endParaRPr lang="en-US" sz="900" dirty="0">
              <a:solidFill>
                <a:schemeClr val="tx1"/>
              </a:solidFill>
            </a:endParaRPr>
          </a:p>
        </p:txBody>
      </p:sp>
      <p:sp>
        <p:nvSpPr>
          <p:cNvPr id="13" name="Oval 12">
            <a:extLst>
              <a:ext uri="{FF2B5EF4-FFF2-40B4-BE49-F238E27FC236}">
                <a16:creationId xmlns:a16="http://schemas.microsoft.com/office/drawing/2014/main" id="{5EB4FF5E-21FC-721A-638B-0AD3F38FD890}"/>
              </a:ext>
            </a:extLst>
          </p:cNvPr>
          <p:cNvSpPr/>
          <p:nvPr/>
        </p:nvSpPr>
        <p:spPr>
          <a:xfrm>
            <a:off x="9966799" y="1408924"/>
            <a:ext cx="137160" cy="137160"/>
          </a:xfrm>
          <a:prstGeom prst="ellipse">
            <a:avLst/>
          </a:prstGeom>
          <a:solidFill>
            <a:srgbClr val="C7ECF1"/>
          </a:solidFill>
        </p:spPr>
        <p:style>
          <a:lnRef idx="0">
            <a:schemeClr val="accent2"/>
          </a:lnRef>
          <a:fillRef idx="3">
            <a:schemeClr val="accent2"/>
          </a:fillRef>
          <a:effectRef idx="3">
            <a:schemeClr val="accent2"/>
          </a:effectRef>
          <a:fontRef idx="minor">
            <a:schemeClr val="lt1"/>
          </a:fontRef>
        </p:style>
        <p:txBody>
          <a:bodyPr wrap="none" rtlCol="0" anchor="b" anchorCtr="1"/>
          <a:lstStyle/>
          <a:p>
            <a:pPr algn="ctr"/>
            <a:r>
              <a:rPr lang="en-US" sz="1000" dirty="0">
                <a:solidFill>
                  <a:schemeClr val="tx1"/>
                </a:solidFill>
              </a:rPr>
              <a:t>MASW - 86</a:t>
            </a:r>
          </a:p>
        </p:txBody>
      </p:sp>
      <p:sp>
        <p:nvSpPr>
          <p:cNvPr id="28" name="Rectangle 27">
            <a:extLst>
              <a:ext uri="{FF2B5EF4-FFF2-40B4-BE49-F238E27FC236}">
                <a16:creationId xmlns:a16="http://schemas.microsoft.com/office/drawing/2014/main" id="{F13F0ACD-9F06-D882-C7D9-4F0C84376CE3}"/>
              </a:ext>
            </a:extLst>
          </p:cNvPr>
          <p:cNvSpPr/>
          <p:nvPr/>
        </p:nvSpPr>
        <p:spPr>
          <a:xfrm>
            <a:off x="8943974" y="742950"/>
            <a:ext cx="2194560" cy="5669280"/>
          </a:xfrm>
          <a:prstGeom prst="rect">
            <a:avLst/>
          </a:prstGeom>
          <a:noFill/>
          <a:ln w="31750">
            <a:solidFill>
              <a:schemeClr val="tx2">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3239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2B1A-9837-DAF4-77B3-91291EA006CF}"/>
              </a:ext>
            </a:extLst>
          </p:cNvPr>
          <p:cNvSpPr>
            <a:spLocks noGrp="1"/>
          </p:cNvSpPr>
          <p:nvPr>
            <p:ph type="title"/>
          </p:nvPr>
        </p:nvSpPr>
        <p:spPr>
          <a:xfrm>
            <a:off x="804671" y="964692"/>
            <a:ext cx="10499055" cy="1188720"/>
          </a:xfrm>
        </p:spPr>
        <p:txBody>
          <a:bodyPr>
            <a:normAutofit/>
          </a:bodyPr>
          <a:lstStyle/>
          <a:p>
            <a:r>
              <a:rPr lang="en-US" b="1">
                <a:latin typeface="+mn-lt"/>
              </a:rPr>
              <a:t>RMHS </a:t>
            </a:r>
            <a:r>
              <a:rPr lang="en-US" b="1" cap="none">
                <a:latin typeface="+mn-lt"/>
              </a:rPr>
              <a:t>v. </a:t>
            </a:r>
            <a:r>
              <a:rPr lang="en-US" b="1">
                <a:latin typeface="+mn-lt"/>
              </a:rPr>
              <a:t>Practice Modalities</a:t>
            </a:r>
          </a:p>
        </p:txBody>
      </p:sp>
      <p:graphicFrame>
        <p:nvGraphicFramePr>
          <p:cNvPr id="5" name="Content Placeholder 2">
            <a:extLst>
              <a:ext uri="{FF2B5EF4-FFF2-40B4-BE49-F238E27FC236}">
                <a16:creationId xmlns:a16="http://schemas.microsoft.com/office/drawing/2014/main" id="{B5E9284C-948F-F42E-07F2-0ADB853B24E5}"/>
              </a:ext>
            </a:extLst>
          </p:cNvPr>
          <p:cNvGraphicFramePr>
            <a:graphicFrameLocks noGrp="1"/>
          </p:cNvGraphicFramePr>
          <p:nvPr>
            <p:ph idx="1"/>
            <p:extLst>
              <p:ext uri="{D42A27DB-BD31-4B8C-83A1-F6EECF244321}">
                <p14:modId xmlns:p14="http://schemas.microsoft.com/office/powerpoint/2010/main" val="3378400775"/>
              </p:ext>
            </p:extLst>
          </p:nvPr>
        </p:nvGraphicFramePr>
        <p:xfrm>
          <a:off x="803243" y="2638044"/>
          <a:ext cx="5963317" cy="3263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ABA5A45C-DF8C-9120-65AA-376424031BBD}"/>
              </a:ext>
            </a:extLst>
          </p:cNvPr>
          <p:cNvSpPr/>
          <p:nvPr/>
        </p:nvSpPr>
        <p:spPr>
          <a:xfrm>
            <a:off x="48440" y="52251"/>
            <a:ext cx="12082600" cy="6743592"/>
          </a:xfrm>
          <a:prstGeom prst="rect">
            <a:avLst/>
          </a:prstGeom>
          <a:noFill/>
          <a:ln w="127000">
            <a:solidFill>
              <a:schemeClr val="tx2"/>
            </a:solidFill>
            <a:miter lim="800000"/>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n>
                <a:solidFill>
                  <a:srgbClr val="9BAFB5"/>
                </a:solidFill>
              </a:ln>
              <a:noFill/>
            </a:endParaRPr>
          </a:p>
        </p:txBody>
      </p:sp>
      <p:graphicFrame>
        <p:nvGraphicFramePr>
          <p:cNvPr id="4" name="Diagram 3">
            <a:extLst>
              <a:ext uri="{FF2B5EF4-FFF2-40B4-BE49-F238E27FC236}">
                <a16:creationId xmlns:a16="http://schemas.microsoft.com/office/drawing/2014/main" id="{0679B76A-6CDA-4A6D-1993-0ADD4F20430C}"/>
              </a:ext>
            </a:extLst>
          </p:cNvPr>
          <p:cNvGraphicFramePr/>
          <p:nvPr>
            <p:extLst>
              <p:ext uri="{D42A27DB-BD31-4B8C-83A1-F6EECF244321}">
                <p14:modId xmlns:p14="http://schemas.microsoft.com/office/powerpoint/2010/main" val="3910996161"/>
              </p:ext>
            </p:extLst>
          </p:nvPr>
        </p:nvGraphicFramePr>
        <p:xfrm>
          <a:off x="7512654" y="2630102"/>
          <a:ext cx="3986785" cy="32632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7499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3C04266-8988-E63F-BB51-0B982D11DF94}"/>
              </a:ext>
            </a:extLst>
          </p:cNvPr>
          <p:cNvGraphicFramePr>
            <a:graphicFrameLocks noGrp="1"/>
          </p:cNvGraphicFramePr>
          <p:nvPr>
            <p:extLst>
              <p:ext uri="{D42A27DB-BD31-4B8C-83A1-F6EECF244321}">
                <p14:modId xmlns:p14="http://schemas.microsoft.com/office/powerpoint/2010/main" val="3720900885"/>
              </p:ext>
            </p:extLst>
          </p:nvPr>
        </p:nvGraphicFramePr>
        <p:xfrm>
          <a:off x="0" y="0"/>
          <a:ext cx="12192000" cy="6858001"/>
        </p:xfrm>
        <a:graphic>
          <a:graphicData uri="http://schemas.openxmlformats.org/drawingml/2006/table">
            <a:tbl>
              <a:tblPr>
                <a:tableStyleId>{5C22544A-7EE6-4342-B048-85BDC9FD1C3A}</a:tableStyleId>
              </a:tblPr>
              <a:tblGrid>
                <a:gridCol w="3048000">
                  <a:extLst>
                    <a:ext uri="{9D8B030D-6E8A-4147-A177-3AD203B41FA5}">
                      <a16:colId xmlns:a16="http://schemas.microsoft.com/office/drawing/2014/main" val="1078035483"/>
                    </a:ext>
                  </a:extLst>
                </a:gridCol>
                <a:gridCol w="3048000">
                  <a:extLst>
                    <a:ext uri="{9D8B030D-6E8A-4147-A177-3AD203B41FA5}">
                      <a16:colId xmlns:a16="http://schemas.microsoft.com/office/drawing/2014/main" val="1796147321"/>
                    </a:ext>
                  </a:extLst>
                </a:gridCol>
                <a:gridCol w="3048000">
                  <a:extLst>
                    <a:ext uri="{9D8B030D-6E8A-4147-A177-3AD203B41FA5}">
                      <a16:colId xmlns:a16="http://schemas.microsoft.com/office/drawing/2014/main" val="2097870250"/>
                    </a:ext>
                  </a:extLst>
                </a:gridCol>
                <a:gridCol w="3048000">
                  <a:extLst>
                    <a:ext uri="{9D8B030D-6E8A-4147-A177-3AD203B41FA5}">
                      <a16:colId xmlns:a16="http://schemas.microsoft.com/office/drawing/2014/main" val="2115844670"/>
                    </a:ext>
                  </a:extLst>
                </a:gridCol>
              </a:tblGrid>
              <a:tr h="190746">
                <a:tc>
                  <a:txBody>
                    <a:bodyPr/>
                    <a:lstStyle/>
                    <a:p>
                      <a:pPr algn="ctr" fontAlgn="b"/>
                      <a:r>
                        <a:rPr lang="en-US" sz="1200" b="1" u="none" strike="noStrike" dirty="0">
                          <a:effectLst/>
                        </a:rPr>
                        <a:t>ABA</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MFT</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PSYA</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PYSCH</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extLst>
                  <a:ext uri="{0D108BD9-81ED-4DB2-BD59-A6C34878D82A}">
                    <a16:rowId xmlns:a16="http://schemas.microsoft.com/office/drawing/2014/main" val="2050226440"/>
                  </a:ext>
                </a:extLst>
              </a:tr>
              <a:tr h="2846390">
                <a:tc>
                  <a:txBody>
                    <a:bodyPr/>
                    <a:lstStyle/>
                    <a:p>
                      <a:pPr algn="l" fontAlgn="t"/>
                      <a:r>
                        <a:rPr lang="en-US" sz="1050" u="none" strike="noStrike" dirty="0">
                          <a:effectLst/>
                        </a:rPr>
                        <a:t>“Practice of applied behavior analysis” means the design, implementation, and evaluation of systematic instructional and environmental modifications for the purpose of producing socially significant improvements in and understanding of behavior based on the principles of behavior identified through the experimental analysis of behavior.</a:t>
                      </a:r>
                      <a:br>
                        <a:rPr lang="en-US" sz="1050" u="none" strike="noStrike" dirty="0">
                          <a:effectLst/>
                        </a:rPr>
                      </a:br>
                      <a:br>
                        <a:rPr lang="en-US" sz="1050" u="none" strike="noStrike" dirty="0">
                          <a:effectLst/>
                        </a:rPr>
                      </a:br>
                      <a:r>
                        <a:rPr lang="en-US" sz="1050" u="none" strike="noStrike" dirty="0">
                          <a:effectLst/>
                        </a:rPr>
                        <a:t>(A) It includes the identification of functional relationships between behavior and environments.</a:t>
                      </a:r>
                      <a:br>
                        <a:rPr lang="en-US" sz="1050" u="none" strike="noStrike" dirty="0">
                          <a:effectLst/>
                        </a:rPr>
                      </a:br>
                      <a:r>
                        <a:rPr lang="en-US" sz="1050" u="none" strike="noStrike" dirty="0">
                          <a:effectLst/>
                        </a:rPr>
                        <a:t>(B) It uses direct observation and measurement of behavior and environment. Contextual factors, establishing operations, antecedent stimuli, positive reinforcers, and other consequences are used, based on identified functional relationships with the environment, in order to produce practical behavior change.</a:t>
                      </a:r>
                      <a:endParaRPr lang="en-US" sz="1050" b="0" i="0" u="none" strike="noStrike" dirty="0">
                        <a:solidFill>
                          <a:srgbClr val="000000"/>
                        </a:solidFill>
                        <a:effectLst/>
                        <a:latin typeface="Calibri" panose="020F0502020204030204" pitchFamily="34" charset="0"/>
                      </a:endParaRPr>
                    </a:p>
                  </a:txBody>
                  <a:tcPr marL="0" marR="0" marT="0" marB="0">
                    <a:noFill/>
                  </a:tcPr>
                </a:tc>
                <a:tc>
                  <a:txBody>
                    <a:bodyPr/>
                    <a:lstStyle/>
                    <a:p>
                      <a:pPr algn="l" fontAlgn="t"/>
                      <a:r>
                        <a:rPr lang="en-US" sz="1050" u="none" strike="noStrike" dirty="0">
                          <a:effectLst/>
                        </a:rPr>
                        <a:t>“Marriage and family services” means the diagnosis and treatment of mental conditions or disabilities, whether cognitive, affective, or behavioral, from the context of marital and family systems. It further involves the professional application of psychotherapeutic and family systems theory and technique in the delivery of services to individuals, couples, and families for the purpose of treating such diagnosed mental conditions or disabilities.</a:t>
                      </a:r>
                      <a:br>
                        <a:rPr lang="en-US" sz="1050" u="none" strike="noStrike" dirty="0">
                          <a:effectLst/>
                        </a:rPr>
                      </a:br>
                      <a:br>
                        <a:rPr lang="en-US" sz="1050" u="none" strike="noStrike" dirty="0">
                          <a:effectLst/>
                        </a:rPr>
                      </a:br>
                      <a:r>
                        <a:rPr lang="en-US" sz="1050" u="none" strike="noStrike" dirty="0">
                          <a:effectLst/>
                        </a:rPr>
                        <a:t>(7) “Marriage and family therapy” means the rendering of professional marriage and family services to individuals, family groups, couples, singly or in groups, whether such services are offered directly to the general public or through organizations either private or public, for compensation, monetary or otherwise.</a:t>
                      </a:r>
                      <a:endParaRPr lang="en-US" sz="1050" b="0" i="0" u="none" strike="noStrike" dirty="0">
                        <a:solidFill>
                          <a:srgbClr val="333333"/>
                        </a:solidFill>
                        <a:effectLst/>
                        <a:latin typeface="Calibri" panose="020F0502020204030204" pitchFamily="34" charset="0"/>
                      </a:endParaRPr>
                    </a:p>
                  </a:txBody>
                  <a:tcPr marL="0" marR="0" marT="0" marB="0">
                    <a:noFill/>
                  </a:tcPr>
                </a:tc>
                <a:tc>
                  <a:txBody>
                    <a:bodyPr/>
                    <a:lstStyle/>
                    <a:p>
                      <a:pPr algn="l" fontAlgn="t"/>
                      <a:r>
                        <a:rPr lang="en-US" sz="1050" u="none" strike="noStrike" dirty="0">
                          <a:effectLst/>
                        </a:rPr>
                        <a:t>(5) “Psychoanalytic services” means therapeutic services that are based on an understanding of the unconscious and how unconscious processes affect the human mind as a whole, including actions, thoughts, perceptions, and emotions. </a:t>
                      </a:r>
                      <a:endParaRPr lang="en-US" sz="1050" b="0" i="0" u="none" strike="noStrike" dirty="0">
                        <a:solidFill>
                          <a:srgbClr val="000000"/>
                        </a:solidFill>
                        <a:effectLst/>
                        <a:latin typeface="Calibri" panose="020F0502020204030204" pitchFamily="34" charset="0"/>
                      </a:endParaRPr>
                    </a:p>
                  </a:txBody>
                  <a:tcPr marL="0" marR="0" marT="0" marB="0">
                    <a:noFill/>
                  </a:tcPr>
                </a:tc>
                <a:tc>
                  <a:txBody>
                    <a:bodyPr/>
                    <a:lstStyle/>
                    <a:p>
                      <a:pPr algn="l" fontAlgn="t"/>
                      <a:r>
                        <a:rPr lang="en-US" sz="1050" u="none" strike="noStrike" dirty="0">
                          <a:effectLst/>
                        </a:rPr>
                        <a:t>“Practice of psychology” means rendering or offering to render to individuals, groups, or organizations, for a consideration, any service involving the application of principles, methods, and procedures of understanding, predicting, and influencing behavior that are primarily drawn from the science of psychology. The science of psychology includes assessment, diagnosis, prevention, and amelioration of adjustment problems and emotional and mental disorders of individuals and groups.</a:t>
                      </a:r>
                      <a:endParaRPr lang="en-US" sz="1050" b="0" i="0" u="none" strike="noStrike" dirty="0">
                        <a:solidFill>
                          <a:srgbClr val="333333"/>
                        </a:solidFill>
                        <a:effectLst/>
                        <a:latin typeface="Calibri" panose="020F0502020204030204" pitchFamily="34" charset="0"/>
                      </a:endParaRPr>
                    </a:p>
                  </a:txBody>
                  <a:tcPr marL="0" marR="0" marT="0" marB="0">
                    <a:noFill/>
                  </a:tcPr>
                </a:tc>
                <a:extLst>
                  <a:ext uri="{0D108BD9-81ED-4DB2-BD59-A6C34878D82A}">
                    <a16:rowId xmlns:a16="http://schemas.microsoft.com/office/drawing/2014/main" val="1547042486"/>
                  </a:ext>
                </a:extLst>
              </a:tr>
              <a:tr h="190746">
                <a:tc>
                  <a:txBody>
                    <a:bodyPr/>
                    <a:lstStyle/>
                    <a:p>
                      <a:pPr algn="ctr" fontAlgn="b"/>
                      <a:r>
                        <a:rPr lang="en-US" sz="1200" b="1" u="none" strike="noStrike" dirty="0">
                          <a:effectLst/>
                        </a:rPr>
                        <a:t>LCMHC</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LICSW</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Psychotherapy</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tc>
                  <a:txBody>
                    <a:bodyPr/>
                    <a:lstStyle/>
                    <a:p>
                      <a:pPr algn="ctr" fontAlgn="b"/>
                      <a:r>
                        <a:rPr lang="en-US" sz="1200" b="1" u="none" strike="noStrike" dirty="0">
                          <a:effectLst/>
                        </a:rPr>
                        <a:t>LADC</a:t>
                      </a:r>
                      <a:endParaRPr lang="en-US" sz="1200" b="1" i="0" u="none" strike="noStrike" dirty="0">
                        <a:solidFill>
                          <a:srgbClr val="000000"/>
                        </a:solidFill>
                        <a:effectLst/>
                        <a:latin typeface="Calibri" panose="020F0502020204030204" pitchFamily="34" charset="0"/>
                      </a:endParaRPr>
                    </a:p>
                  </a:txBody>
                  <a:tcPr marL="0" marR="0" marT="0" marB="0" anchor="b">
                    <a:solidFill>
                      <a:srgbClr val="9BAFB5"/>
                    </a:solidFill>
                  </a:tcPr>
                </a:tc>
                <a:extLst>
                  <a:ext uri="{0D108BD9-81ED-4DB2-BD59-A6C34878D82A}">
                    <a16:rowId xmlns:a16="http://schemas.microsoft.com/office/drawing/2014/main" val="641220951"/>
                  </a:ext>
                </a:extLst>
              </a:tr>
              <a:tr h="3630119">
                <a:tc>
                  <a:txBody>
                    <a:bodyPr/>
                    <a:lstStyle/>
                    <a:p>
                      <a:pPr algn="l" fontAlgn="t"/>
                      <a:r>
                        <a:rPr lang="en-US" sz="1000" u="none" strike="noStrike" dirty="0">
                          <a:effectLst/>
                        </a:rPr>
                        <a:t>(2) “Clinical mental health counseling” means providing, for a consideration, professional counseling services that are primarily drawn from the theory and practice of psychotherapy and the discipline of clinical mental health counseling, involving the application of principles of psychotherapy, human development, learning theory, group dynamics, and the etiology of mental illness and dysfunctional behavior to individuals, couples, families, and groups, for the purposes of treating psychopathology and promoting optimal mental health. The practice of clinical mental health counseling includes diagnosis and treatment of mental conditions or psychiatric disabilities and emotional disorders, psychoeducational techniques aimed at the prevention of such conditions or disabilities, consultations to individuals, couples, families, groups, organizations, and communities, and clinical research into more effective psychotherapeutic treatment modalities.</a:t>
                      </a:r>
                      <a:endParaRPr lang="en-US" sz="1000" b="0" i="0" u="none" strike="noStrike" dirty="0">
                        <a:solidFill>
                          <a:srgbClr val="333333"/>
                        </a:solidFill>
                        <a:effectLst/>
                        <a:latin typeface="Calibri" panose="020F0502020204030204" pitchFamily="34" charset="0"/>
                      </a:endParaRPr>
                    </a:p>
                  </a:txBody>
                  <a:tcPr marL="0" marR="0" marT="0" marB="0">
                    <a:noFill/>
                  </a:tcPr>
                </a:tc>
                <a:tc>
                  <a:txBody>
                    <a:bodyPr/>
                    <a:lstStyle/>
                    <a:p>
                      <a:pPr algn="l" fontAlgn="t"/>
                      <a:r>
                        <a:rPr lang="en-US" sz="1000" u="none" strike="noStrike" dirty="0">
                          <a:effectLst/>
                        </a:rPr>
                        <a:t>“Clinical social work” is a specialty practice of social work within the practice of master’s social work and requires the application of social work theory, knowledge, methods, ethics, and the professional use of self to restore or enhance social, psychosocial, or biopsychosocial functioning of individuals, couples, families, groups, organizations and communities.</a:t>
                      </a:r>
                      <a:br>
                        <a:rPr lang="en-US" sz="1000" u="none" strike="noStrike" dirty="0">
                          <a:effectLst/>
                        </a:rPr>
                      </a:br>
                      <a:br>
                        <a:rPr lang="en-US" sz="1000" u="none" strike="noStrike" dirty="0">
                          <a:effectLst/>
                        </a:rPr>
                      </a:br>
                      <a:r>
                        <a:rPr lang="en-US" sz="1000" u="none" strike="noStrike" dirty="0">
                          <a:effectLst/>
                        </a:rPr>
                        <a:t>(A) The practice of clinical social work requires the application of specialized clinical knowledge and advanced clinical skills in the areas of assessment, diagnosis, and treatment of mental, emotional, and behavioral disorders, conditions, and addictions.</a:t>
                      </a:r>
                      <a:br>
                        <a:rPr lang="en-US" sz="1000" u="none" strike="noStrike" dirty="0">
                          <a:effectLst/>
                        </a:rPr>
                      </a:br>
                      <a:r>
                        <a:rPr lang="en-US" sz="1000" u="none" strike="noStrike" dirty="0">
                          <a:effectLst/>
                        </a:rPr>
                        <a:t>(B) Treatment methods include the provision of individual, marital, couple, family, and group counseling, and psychotherapy, which may occur in diverse settings.</a:t>
                      </a:r>
                      <a:br>
                        <a:rPr lang="en-US" sz="1000" u="none" strike="noStrike" dirty="0">
                          <a:effectLst/>
                        </a:rPr>
                      </a:br>
                      <a:r>
                        <a:rPr lang="en-US" sz="1000" u="none" strike="noStrike" dirty="0">
                          <a:effectLst/>
                        </a:rPr>
                        <a:t>(C) The practice of clinical social work may include private practice and the provision of clinical supervision.</a:t>
                      </a:r>
                      <a:br>
                        <a:rPr lang="en-US" sz="1000" u="none" strike="noStrike" dirty="0">
                          <a:effectLst/>
                        </a:rPr>
                      </a:br>
                      <a:r>
                        <a:rPr lang="en-US" sz="1000" u="none" strike="noStrike" dirty="0">
                          <a:effectLst/>
                        </a:rPr>
                        <a:t>(D) Licensed independent clinical social workers are qualified to use the Diagnostic and Statistical Manual of Mental Disorders (DSM), the International Classification of Diseases (ICD), and other diagnostic classification systems used in diagnosis and other activities.</a:t>
                      </a:r>
                      <a:endParaRPr lang="en-US" sz="1000" b="0" i="0" u="none" strike="noStrike" dirty="0">
                        <a:solidFill>
                          <a:srgbClr val="000000"/>
                        </a:solidFill>
                        <a:effectLst/>
                        <a:latin typeface="Calibri" panose="020F0502020204030204" pitchFamily="34" charset="0"/>
                      </a:endParaRPr>
                    </a:p>
                  </a:txBody>
                  <a:tcPr marL="0" marR="0" marT="0" marB="0">
                    <a:noFill/>
                  </a:tcPr>
                </a:tc>
                <a:tc>
                  <a:txBody>
                    <a:bodyPr/>
                    <a:lstStyle/>
                    <a:p>
                      <a:pPr algn="l" fontAlgn="t"/>
                      <a:r>
                        <a:rPr lang="en-US" sz="1000" u="none" strike="noStrike" dirty="0">
                          <a:effectLst/>
                        </a:rPr>
                        <a:t>“Psychotherapy” means the provision of treatment, diagnosis, evaluation, or counseling services to individuals or groups, for a consideration, for the purpose of alleviating mental disorders. “Psychotherapy” involves the application of therapeutic techniques to understand unconscious or conscious motivation, resolve emotional, relationship, or attitudinal conflicts, or modify behavior that interferes with effective emotional, social, or mental functioning. “Psychotherapy” follows a systematic procedure of psychotherapeutic intervention that takes place on a regular basis over a period of time, or, in the case of evaluation and brief psychotherapies, in a single or limited number of interventions. If a person is employed by or under contract with the Agency of Human Services, this definition does not apply to persons with less than a master’s degree; to persons providing life skills training or instruction, such as learning to make friends, to handle social situations, to do laundry, and to develop community awareness; or to interactions of employees or contracted individuals with clients whose job description or contract specifications do not specifically mention “psychotherapy” as a job responsibility or duty.</a:t>
                      </a:r>
                      <a:endParaRPr lang="en-US" sz="1000" b="0" i="0" u="none" strike="noStrike" dirty="0">
                        <a:solidFill>
                          <a:srgbClr val="333333"/>
                        </a:solidFill>
                        <a:effectLst/>
                        <a:latin typeface="Calibri" panose="020F0502020204030204" pitchFamily="34" charset="0"/>
                      </a:endParaRPr>
                    </a:p>
                  </a:txBody>
                  <a:tcPr marL="0" marR="0" marT="0" marB="0">
                    <a:noFill/>
                  </a:tcPr>
                </a:tc>
                <a:tc>
                  <a:txBody>
                    <a:bodyPr/>
                    <a:lstStyle/>
                    <a:p>
                      <a:pPr algn="l" fontAlgn="t"/>
                      <a:r>
                        <a:rPr lang="en-US" sz="1000" u="none" strike="noStrike" dirty="0">
                          <a:effectLst/>
                        </a:rPr>
                        <a:t>“Practice of alcohol and drug abuse counseling” means the application of methods, including psychotherapy, that assist an individual or group to develop an understanding of alcohol and drug abuse dependency problems or process disorders, and to define goals and plan actions reflecting the individual’s or group’s interests, abilities, and needs as affected by alcohol and drug abuse dependency problems and comorbid conditions.</a:t>
                      </a:r>
                      <a:br>
                        <a:rPr lang="en-US" sz="1000" u="none" strike="noStrike" dirty="0">
                          <a:effectLst/>
                        </a:rPr>
                      </a:br>
                      <a:br>
                        <a:rPr lang="en-US" sz="1000" u="none" strike="noStrike" dirty="0">
                          <a:effectLst/>
                        </a:rPr>
                      </a:br>
                      <a:r>
                        <a:rPr lang="en-US" sz="1000" u="none" strike="noStrike" dirty="0">
                          <a:effectLst/>
                        </a:rPr>
                        <a:t> “Direct clinical counseling services” means one-on-one substance use counseling, substance use group counseling, or substance use family counseling with the involvement of the primary substance user.  </a:t>
                      </a:r>
                      <a:endParaRPr lang="en-US" sz="1000" b="0" i="0" u="none" strike="noStrike" dirty="0">
                        <a:solidFill>
                          <a:srgbClr val="333333"/>
                        </a:solidFill>
                        <a:effectLst/>
                        <a:latin typeface="Calibri" panose="020F0502020204030204" pitchFamily="34" charset="0"/>
                      </a:endParaRPr>
                    </a:p>
                  </a:txBody>
                  <a:tcPr marL="0" marR="0" marT="0" marB="0">
                    <a:noFill/>
                  </a:tcPr>
                </a:tc>
                <a:extLst>
                  <a:ext uri="{0D108BD9-81ED-4DB2-BD59-A6C34878D82A}">
                    <a16:rowId xmlns:a16="http://schemas.microsoft.com/office/drawing/2014/main" val="2912876944"/>
                  </a:ext>
                </a:extLst>
              </a:tr>
            </a:tbl>
          </a:graphicData>
        </a:graphic>
      </p:graphicFrame>
    </p:spTree>
    <p:extLst>
      <p:ext uri="{BB962C8B-B14F-4D97-AF65-F5344CB8AC3E}">
        <p14:creationId xmlns:p14="http://schemas.microsoft.com/office/powerpoint/2010/main" val="59887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D96F-4385-FD96-B8F3-80403018615C}"/>
              </a:ext>
            </a:extLst>
          </p:cNvPr>
          <p:cNvSpPr>
            <a:spLocks noGrp="1"/>
          </p:cNvSpPr>
          <p:nvPr>
            <p:ph type="title"/>
          </p:nvPr>
        </p:nvSpPr>
        <p:spPr>
          <a:xfrm>
            <a:off x="923925" y="1296511"/>
            <a:ext cx="10344149" cy="1188720"/>
          </a:xfrm>
        </p:spPr>
        <p:txBody>
          <a:bodyPr vert="horz" lIns="182880" tIns="182880" rIns="182880" bIns="182880" rtlCol="0" anchor="ctr">
            <a:normAutofit/>
          </a:bodyPr>
          <a:lstStyle/>
          <a:p>
            <a:r>
              <a:rPr lang="en-US" dirty="0"/>
              <a:t>Streamlining Regulatory Operations</a:t>
            </a:r>
          </a:p>
        </p:txBody>
      </p:sp>
      <p:sp>
        <p:nvSpPr>
          <p:cNvPr id="3" name="Content Placeholder 2">
            <a:extLst>
              <a:ext uri="{FF2B5EF4-FFF2-40B4-BE49-F238E27FC236}">
                <a16:creationId xmlns:a16="http://schemas.microsoft.com/office/drawing/2014/main" id="{8E89A700-A503-4480-088B-9F9ABA419903}"/>
              </a:ext>
            </a:extLst>
          </p:cNvPr>
          <p:cNvSpPr>
            <a:spLocks noGrp="1" noChangeAspect="1"/>
          </p:cNvSpPr>
          <p:nvPr>
            <p:ph sz="half" idx="1"/>
          </p:nvPr>
        </p:nvSpPr>
        <p:spPr>
          <a:xfrm>
            <a:off x="1166145" y="2855378"/>
            <a:ext cx="4389120" cy="3223664"/>
          </a:xfrm>
          <a:ln>
            <a:solidFill>
              <a:srgbClr val="475B61"/>
            </a:solidFill>
          </a:ln>
        </p:spPr>
        <p:txBody>
          <a:bodyPr>
            <a:normAutofit/>
          </a:bodyPr>
          <a:lstStyle/>
          <a:p>
            <a:pPr marL="0" indent="0" algn="ctr" defTabSz="749808">
              <a:spcBef>
                <a:spcPts val="820"/>
              </a:spcBef>
              <a:buNone/>
            </a:pPr>
            <a:r>
              <a:rPr lang="en-US" b="1" dirty="0"/>
              <a:t>License Administration</a:t>
            </a:r>
            <a:endParaRPr lang="en-US" sz="2400" b="1" dirty="0"/>
          </a:p>
        </p:txBody>
      </p:sp>
      <p:sp>
        <p:nvSpPr>
          <p:cNvPr id="4" name="Content Placeholder 3">
            <a:extLst>
              <a:ext uri="{FF2B5EF4-FFF2-40B4-BE49-F238E27FC236}">
                <a16:creationId xmlns:a16="http://schemas.microsoft.com/office/drawing/2014/main" id="{F0A3F565-AF11-21A1-A7C7-A17A5C2598F4}"/>
              </a:ext>
            </a:extLst>
          </p:cNvPr>
          <p:cNvSpPr>
            <a:spLocks noGrp="1" noChangeAspect="1"/>
          </p:cNvSpPr>
          <p:nvPr>
            <p:ph sz="half" idx="2"/>
          </p:nvPr>
        </p:nvSpPr>
        <p:spPr>
          <a:xfrm>
            <a:off x="6636737" y="2855378"/>
            <a:ext cx="4389120" cy="3223664"/>
          </a:xfrm>
          <a:ln>
            <a:solidFill>
              <a:srgbClr val="475B61"/>
            </a:solidFill>
          </a:ln>
        </p:spPr>
        <p:txBody>
          <a:bodyPr>
            <a:normAutofit/>
          </a:bodyPr>
          <a:lstStyle/>
          <a:p>
            <a:pPr marL="0" indent="0" algn="ctr" defTabSz="749808">
              <a:spcBef>
                <a:spcPts val="820"/>
              </a:spcBef>
              <a:buNone/>
            </a:pPr>
            <a:r>
              <a:rPr lang="en-US" b="1" kern="1200" dirty="0">
                <a:solidFill>
                  <a:schemeClr val="tx1">
                    <a:lumMod val="85000"/>
                    <a:lumOff val="15000"/>
                  </a:schemeClr>
                </a:solidFill>
                <a:latin typeface="+mn-lt"/>
                <a:ea typeface="+mn-ea"/>
                <a:cs typeface="+mn-cs"/>
              </a:rPr>
              <a:t>Professional Standards Enforcement</a:t>
            </a:r>
            <a:endParaRPr lang="en-US" sz="2400" b="1" dirty="0"/>
          </a:p>
        </p:txBody>
      </p:sp>
      <p:pic>
        <p:nvPicPr>
          <p:cNvPr id="6" name="Graphic 5" descr="Decision chart outline">
            <a:extLst>
              <a:ext uri="{FF2B5EF4-FFF2-40B4-BE49-F238E27FC236}">
                <a16:creationId xmlns:a16="http://schemas.microsoft.com/office/drawing/2014/main" id="{1FABC712-81F6-9B88-9691-7D0264EC7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2473" y="3528978"/>
            <a:ext cx="1876463" cy="1876463"/>
          </a:xfrm>
          <a:prstGeom prst="rect">
            <a:avLst/>
          </a:prstGeom>
        </p:spPr>
      </p:pic>
      <p:pic>
        <p:nvPicPr>
          <p:cNvPr id="8" name="Graphic 7" descr="Bullseye outline">
            <a:extLst>
              <a:ext uri="{FF2B5EF4-FFF2-40B4-BE49-F238E27FC236}">
                <a16:creationId xmlns:a16="http://schemas.microsoft.com/office/drawing/2014/main" id="{2B8824D0-F195-B1FB-5E5A-95E2CC79CD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80478" y="3416391"/>
            <a:ext cx="2101638" cy="2101638"/>
          </a:xfrm>
          <a:prstGeom prst="rect">
            <a:avLst/>
          </a:prstGeom>
        </p:spPr>
      </p:pic>
    </p:spTree>
    <p:extLst>
      <p:ext uri="{BB962C8B-B14F-4D97-AF65-F5344CB8AC3E}">
        <p14:creationId xmlns:p14="http://schemas.microsoft.com/office/powerpoint/2010/main" val="80174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52B79FC6-74DA-83C2-218A-6D154272FB5A}"/>
              </a:ext>
            </a:extLst>
          </p:cNvPr>
          <p:cNvGrpSpPr/>
          <p:nvPr/>
        </p:nvGrpSpPr>
        <p:grpSpPr>
          <a:xfrm>
            <a:off x="511997" y="652992"/>
            <a:ext cx="5584003" cy="5414432"/>
            <a:chOff x="3291914" y="614892"/>
            <a:chExt cx="5584003" cy="5414432"/>
          </a:xfrm>
        </p:grpSpPr>
        <p:graphicFrame>
          <p:nvGraphicFramePr>
            <p:cNvPr id="2" name="Diagram 1">
              <a:extLst>
                <a:ext uri="{FF2B5EF4-FFF2-40B4-BE49-F238E27FC236}">
                  <a16:creationId xmlns:a16="http://schemas.microsoft.com/office/drawing/2014/main" id="{5CCE2D11-4A54-4AAA-3BB1-5C0E831A8C83}"/>
                </a:ext>
              </a:extLst>
            </p:cNvPr>
            <p:cNvGraphicFramePr/>
            <p:nvPr>
              <p:extLst>
                <p:ext uri="{D42A27DB-BD31-4B8C-83A1-F6EECF244321}">
                  <p14:modId xmlns:p14="http://schemas.microsoft.com/office/powerpoint/2010/main" val="1660640104"/>
                </p:ext>
              </p:extLst>
            </p:nvPr>
          </p:nvGraphicFramePr>
          <p:xfrm>
            <a:off x="3697287" y="614892"/>
            <a:ext cx="4797425" cy="2814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Group 12">
              <a:extLst>
                <a:ext uri="{FF2B5EF4-FFF2-40B4-BE49-F238E27FC236}">
                  <a16:creationId xmlns:a16="http://schemas.microsoft.com/office/drawing/2014/main" id="{B729C1E8-7595-07FD-0A51-8191D8D00B76}"/>
                </a:ext>
              </a:extLst>
            </p:cNvPr>
            <p:cNvGrpSpPr/>
            <p:nvPr/>
          </p:nvGrpSpPr>
          <p:grpSpPr>
            <a:xfrm>
              <a:off x="3291914" y="3732185"/>
              <a:ext cx="5584003" cy="2297139"/>
              <a:chOff x="3291914" y="3732185"/>
              <a:chExt cx="5584003" cy="2297139"/>
            </a:xfrm>
          </p:grpSpPr>
          <p:pic>
            <p:nvPicPr>
              <p:cNvPr id="5" name="Graphic 4" descr="Employee badge outline">
                <a:extLst>
                  <a:ext uri="{FF2B5EF4-FFF2-40B4-BE49-F238E27FC236}">
                    <a16:creationId xmlns:a16="http://schemas.microsoft.com/office/drawing/2014/main" id="{2341A088-BC71-6F6C-90D6-5242B938FD6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38800" y="5114924"/>
                <a:ext cx="914400" cy="914400"/>
              </a:xfrm>
              <a:prstGeom prst="rect">
                <a:avLst/>
              </a:prstGeom>
            </p:spPr>
          </p:pic>
          <p:pic>
            <p:nvPicPr>
              <p:cNvPr id="6" name="Graphic 5" descr="Employee badge outline">
                <a:extLst>
                  <a:ext uri="{FF2B5EF4-FFF2-40B4-BE49-F238E27FC236}">
                    <a16:creationId xmlns:a16="http://schemas.microsoft.com/office/drawing/2014/main" id="{048D82E4-A446-EE88-E5F1-9DC041C1B57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400000">
                <a:off x="3890758" y="4470806"/>
                <a:ext cx="914400" cy="914400"/>
              </a:xfrm>
              <a:prstGeom prst="rect">
                <a:avLst/>
              </a:prstGeom>
            </p:spPr>
          </p:pic>
          <p:pic>
            <p:nvPicPr>
              <p:cNvPr id="7" name="Graphic 6" descr="Employee badge outline">
                <a:extLst>
                  <a:ext uri="{FF2B5EF4-FFF2-40B4-BE49-F238E27FC236}">
                    <a16:creationId xmlns:a16="http://schemas.microsoft.com/office/drawing/2014/main" id="{FC79144A-F37D-7CF0-5371-01CB13583A6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200000">
                <a:off x="4706040" y="4942732"/>
                <a:ext cx="914400" cy="914400"/>
              </a:xfrm>
              <a:prstGeom prst="rect">
                <a:avLst/>
              </a:prstGeom>
            </p:spPr>
          </p:pic>
          <p:pic>
            <p:nvPicPr>
              <p:cNvPr id="8" name="Graphic 7" descr="Employee badge outline">
                <a:extLst>
                  <a:ext uri="{FF2B5EF4-FFF2-40B4-BE49-F238E27FC236}">
                    <a16:creationId xmlns:a16="http://schemas.microsoft.com/office/drawing/2014/main" id="{71A46986-657B-646E-31E6-D162EFBB4C8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3600000">
                <a:off x="3291914" y="3732185"/>
                <a:ext cx="914400" cy="914400"/>
              </a:xfrm>
              <a:prstGeom prst="rect">
                <a:avLst/>
              </a:prstGeom>
            </p:spPr>
          </p:pic>
          <p:pic>
            <p:nvPicPr>
              <p:cNvPr id="9" name="Graphic 8" descr="Employee badge outline">
                <a:extLst>
                  <a:ext uri="{FF2B5EF4-FFF2-40B4-BE49-F238E27FC236}">
                    <a16:creationId xmlns:a16="http://schemas.microsoft.com/office/drawing/2014/main" id="{A9D88E04-4520-9374-A059-5AC498FEE0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3600000">
                <a:off x="7961517" y="3732185"/>
                <a:ext cx="914400" cy="914400"/>
              </a:xfrm>
              <a:prstGeom prst="rect">
                <a:avLst/>
              </a:prstGeom>
            </p:spPr>
          </p:pic>
          <p:pic>
            <p:nvPicPr>
              <p:cNvPr id="10" name="Graphic 9" descr="Employee badge outline">
                <a:extLst>
                  <a:ext uri="{FF2B5EF4-FFF2-40B4-BE49-F238E27FC236}">
                    <a16:creationId xmlns:a16="http://schemas.microsoft.com/office/drawing/2014/main" id="{7B54A704-E347-2B9A-A0E3-46645800C65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4000000">
                <a:off x="7388832" y="4470806"/>
                <a:ext cx="914400" cy="914400"/>
              </a:xfrm>
              <a:prstGeom prst="rect">
                <a:avLst/>
              </a:prstGeom>
            </p:spPr>
          </p:pic>
          <p:pic>
            <p:nvPicPr>
              <p:cNvPr id="11" name="Graphic 10" descr="Employee badge outline">
                <a:extLst>
                  <a:ext uri="{FF2B5EF4-FFF2-40B4-BE49-F238E27FC236}">
                    <a16:creationId xmlns:a16="http://schemas.microsoft.com/office/drawing/2014/main" id="{DE369AAF-D1D3-30DF-7356-8ED2330CE7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200000">
                <a:off x="6571559" y="4942734"/>
                <a:ext cx="914400" cy="914400"/>
              </a:xfrm>
              <a:prstGeom prst="rect">
                <a:avLst/>
              </a:prstGeom>
            </p:spPr>
          </p:pic>
        </p:grpSp>
        <p:pic>
          <p:nvPicPr>
            <p:cNvPr id="15" name="Graphic 14" descr="Badge Tick with solid fill">
              <a:extLst>
                <a:ext uri="{FF2B5EF4-FFF2-40B4-BE49-F238E27FC236}">
                  <a16:creationId xmlns:a16="http://schemas.microsoft.com/office/drawing/2014/main" id="{428FA31E-C096-240C-7904-5C8E94A3E79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38800" y="3006636"/>
              <a:ext cx="914400" cy="914400"/>
            </a:xfrm>
            <a:prstGeom prst="rect">
              <a:avLst/>
            </a:prstGeom>
          </p:spPr>
        </p:pic>
        <p:cxnSp>
          <p:nvCxnSpPr>
            <p:cNvPr id="17" name="Straight Arrow Connector 16">
              <a:extLst>
                <a:ext uri="{FF2B5EF4-FFF2-40B4-BE49-F238E27FC236}">
                  <a16:creationId xmlns:a16="http://schemas.microsoft.com/office/drawing/2014/main" id="{53221BB6-B8EB-14BD-D8BC-ECAC1A1A6E66}"/>
                </a:ext>
              </a:extLst>
            </p:cNvPr>
            <p:cNvCxnSpPr>
              <a:cxnSpLocks/>
              <a:stCxn id="15" idx="2"/>
              <a:endCxn id="8" idx="0"/>
            </p:cNvCxnSpPr>
            <p:nvPr/>
          </p:nvCxnSpPr>
          <p:spPr>
            <a:xfrm flipH="1">
              <a:off x="4145061" y="3921036"/>
              <a:ext cx="1950939" cy="39749"/>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3F612F8-BB45-A3F6-442B-4655078F251E}"/>
                </a:ext>
              </a:extLst>
            </p:cNvPr>
            <p:cNvCxnSpPr>
              <a:cxnSpLocks/>
              <a:stCxn id="15" idx="2"/>
              <a:endCxn id="6" idx="0"/>
            </p:cNvCxnSpPr>
            <p:nvPr/>
          </p:nvCxnSpPr>
          <p:spPr>
            <a:xfrm flipH="1">
              <a:off x="4641840" y="3921036"/>
              <a:ext cx="1454160" cy="65673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7E78E37-0297-2D69-76A4-F45486CFA933}"/>
                </a:ext>
              </a:extLst>
            </p:cNvPr>
            <p:cNvCxnSpPr>
              <a:stCxn id="15" idx="2"/>
              <a:endCxn id="7" idx="0"/>
            </p:cNvCxnSpPr>
            <p:nvPr/>
          </p:nvCxnSpPr>
          <p:spPr>
            <a:xfrm flipH="1">
              <a:off x="5319612" y="3921036"/>
              <a:ext cx="776388" cy="1049269"/>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FB42677-F083-4AD2-6996-E4E60CC63523}"/>
                </a:ext>
              </a:extLst>
            </p:cNvPr>
            <p:cNvCxnSpPr>
              <a:stCxn id="15" idx="2"/>
              <a:endCxn id="5" idx="0"/>
            </p:cNvCxnSpPr>
            <p:nvPr/>
          </p:nvCxnSpPr>
          <p:spPr>
            <a:xfrm>
              <a:off x="6096000" y="3921036"/>
              <a:ext cx="0" cy="119388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120C36F-4587-D46B-FDFE-815C6139D043}"/>
                </a:ext>
              </a:extLst>
            </p:cNvPr>
            <p:cNvCxnSpPr>
              <a:stCxn id="15" idx="2"/>
              <a:endCxn id="11" idx="0"/>
            </p:cNvCxnSpPr>
            <p:nvPr/>
          </p:nvCxnSpPr>
          <p:spPr>
            <a:xfrm>
              <a:off x="6096000" y="3921036"/>
              <a:ext cx="776387" cy="1049271"/>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F95938B-C90E-C4F5-09A2-71C9BD935589}"/>
                </a:ext>
              </a:extLst>
            </p:cNvPr>
            <p:cNvCxnSpPr>
              <a:stCxn id="15" idx="2"/>
              <a:endCxn id="10" idx="0"/>
            </p:cNvCxnSpPr>
            <p:nvPr/>
          </p:nvCxnSpPr>
          <p:spPr>
            <a:xfrm>
              <a:off x="6096000" y="3921036"/>
              <a:ext cx="1456150" cy="65673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27F7730-C2AD-F549-44CE-F76994293968}"/>
                </a:ext>
              </a:extLst>
            </p:cNvPr>
            <p:cNvCxnSpPr>
              <a:stCxn id="15" idx="2"/>
              <a:endCxn id="9" idx="0"/>
            </p:cNvCxnSpPr>
            <p:nvPr/>
          </p:nvCxnSpPr>
          <p:spPr>
            <a:xfrm>
              <a:off x="6096000" y="3921036"/>
              <a:ext cx="1926770" cy="39749"/>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35" name="TextBox 34">
            <a:extLst>
              <a:ext uri="{FF2B5EF4-FFF2-40B4-BE49-F238E27FC236}">
                <a16:creationId xmlns:a16="http://schemas.microsoft.com/office/drawing/2014/main" id="{4DD7BA51-8AE8-2F81-E093-3AB711DB6367}"/>
              </a:ext>
            </a:extLst>
          </p:cNvPr>
          <p:cNvSpPr txBox="1"/>
          <p:nvPr/>
        </p:nvSpPr>
        <p:spPr>
          <a:xfrm>
            <a:off x="6772275" y="557742"/>
            <a:ext cx="5133975" cy="830997"/>
          </a:xfrm>
          <a:prstGeom prst="rect">
            <a:avLst/>
          </a:prstGeom>
          <a:noFill/>
        </p:spPr>
        <p:txBody>
          <a:bodyPr wrap="square" rtlCol="0">
            <a:spAutoFit/>
          </a:bodyPr>
          <a:lstStyle/>
          <a:p>
            <a:pPr algn="ctr"/>
            <a:r>
              <a:rPr lang="en-US" sz="2400" b="1" dirty="0"/>
              <a:t>Streamlining Considerations: </a:t>
            </a:r>
            <a:br>
              <a:rPr lang="en-US" sz="2400" b="1" dirty="0"/>
            </a:br>
            <a:r>
              <a:rPr lang="en-US" sz="2400" b="1" dirty="0"/>
              <a:t>License Administration</a:t>
            </a:r>
          </a:p>
        </p:txBody>
      </p:sp>
      <p:sp>
        <p:nvSpPr>
          <p:cNvPr id="37" name="Content Placeholder 2">
            <a:extLst>
              <a:ext uri="{FF2B5EF4-FFF2-40B4-BE49-F238E27FC236}">
                <a16:creationId xmlns:a16="http://schemas.microsoft.com/office/drawing/2014/main" id="{438AE5CA-1B0A-AC81-EFCD-1941B3435855}"/>
              </a:ext>
            </a:extLst>
          </p:cNvPr>
          <p:cNvSpPr txBox="1">
            <a:spLocks/>
          </p:cNvSpPr>
          <p:nvPr/>
        </p:nvSpPr>
        <p:spPr>
          <a:xfrm>
            <a:off x="6518753" y="1704976"/>
            <a:ext cx="5227351" cy="3313116"/>
          </a:xfrm>
          <a:prstGeom prst="rect">
            <a:avLst/>
          </a:prstGeom>
        </p:spPr>
        <p:txBody>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dirty="0"/>
              <a:t>To what extent are applications processed “in-house” at OPR? </a:t>
            </a:r>
          </a:p>
          <a:p>
            <a:r>
              <a:rPr lang="en-US" dirty="0"/>
              <a:t>To what extent does OPR rely on board review? </a:t>
            </a:r>
          </a:p>
          <a:p>
            <a:r>
              <a:rPr lang="en-US" dirty="0"/>
              <a:t>Could board members evaluate education criteria from other professions’ education programs? </a:t>
            </a:r>
          </a:p>
          <a:p>
            <a:endParaRPr lang="en-US" dirty="0"/>
          </a:p>
          <a:p>
            <a:endParaRPr lang="en-US" dirty="0"/>
          </a:p>
        </p:txBody>
      </p:sp>
      <p:sp>
        <p:nvSpPr>
          <p:cNvPr id="39" name="Rectangle 38">
            <a:extLst>
              <a:ext uri="{FF2B5EF4-FFF2-40B4-BE49-F238E27FC236}">
                <a16:creationId xmlns:a16="http://schemas.microsoft.com/office/drawing/2014/main" id="{22A85CF5-D47D-FC8E-105B-637B34648336}"/>
              </a:ext>
            </a:extLst>
          </p:cNvPr>
          <p:cNvSpPr>
            <a:spLocks/>
          </p:cNvSpPr>
          <p:nvPr/>
        </p:nvSpPr>
        <p:spPr>
          <a:xfrm>
            <a:off x="142874" y="142875"/>
            <a:ext cx="11896344" cy="6565392"/>
          </a:xfrm>
          <a:prstGeom prst="rect">
            <a:avLst/>
          </a:prstGeom>
          <a:noFill/>
          <a:ln w="28575">
            <a:solidFill>
              <a:srgbClr val="475B61"/>
            </a:solidFill>
            <a:miter lim="800000"/>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n>
                <a:solidFill>
                  <a:srgbClr val="9BAFB5"/>
                </a:solidFill>
              </a:ln>
              <a:noFill/>
            </a:endParaRPr>
          </a:p>
        </p:txBody>
      </p:sp>
    </p:spTree>
    <p:extLst>
      <p:ext uri="{BB962C8B-B14F-4D97-AF65-F5344CB8AC3E}">
        <p14:creationId xmlns:p14="http://schemas.microsoft.com/office/powerpoint/2010/main" val="3775465257"/>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FE77231E11D943B4A9A3E21D2D631C" ma:contentTypeVersion="18" ma:contentTypeDescription="Create a new document." ma:contentTypeScope="" ma:versionID="8999ed0cdc2a787e15e0589712de70ba">
  <xsd:schema xmlns:xsd="http://www.w3.org/2001/XMLSchema" xmlns:xs="http://www.w3.org/2001/XMLSchema" xmlns:p="http://schemas.microsoft.com/office/2006/metadata/properties" xmlns:ns1="http://schemas.microsoft.com/sharepoint/v3" xmlns:ns2="fa183bd7-bcfa-44ed-a537-3bf551eaaa54" xmlns:ns3="83c9a996-c187-4036-9022-0b27f7bfaa9a" targetNamespace="http://schemas.microsoft.com/office/2006/metadata/properties" ma:root="true" ma:fieldsID="3f9bec87388cff23ceb3471e617cc663" ns1:_="" ns2:_="" ns3:_="">
    <xsd:import namespace="http://schemas.microsoft.com/sharepoint/v3"/>
    <xsd:import namespace="fa183bd7-bcfa-44ed-a537-3bf551eaaa54"/>
    <xsd:import namespace="83c9a996-c187-4036-9022-0b27f7bfaa9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Statu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183bd7-bcfa-44ed-a537-3bf551eaa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Status" ma:index="18" nillable="true" ma:displayName="Status" ma:default="Teams" ma:description="Describes how far along the ingest process this document currently is" ma:format="Dropdown" ma:internalName="Status">
      <xsd:simpleType>
        <xsd:restriction base="dms:Choice">
          <xsd:enumeration value="Teams"/>
          <xsd:enumeration value="Staging area"/>
          <xsd:enumeration value="VT-ReTain"/>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c9a996-c187-4036-9022-0b27f7bfaa9a"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f67c4cf-d411-4a6f-9cc0-8ae2d2d270bf}" ma:internalName="TaxCatchAll" ma:showField="CatchAllData" ma:web="83c9a996-c187-4036-9022-0b27f7bfa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a183bd7-bcfa-44ed-a537-3bf551eaaa54">
      <Terms xmlns="http://schemas.microsoft.com/office/infopath/2007/PartnerControls"/>
    </lcf76f155ced4ddcb4097134ff3c332f>
    <TaxCatchAll xmlns="83c9a996-c187-4036-9022-0b27f7bfaa9a" xsi:nil="true"/>
    <_ip_UnifiedCompliancePolicyProperties xmlns="http://schemas.microsoft.com/sharepoint/v3" xsi:nil="true"/>
    <Status xmlns="fa183bd7-bcfa-44ed-a537-3bf551eaaa54">Teams</Status>
  </documentManagement>
</p:properties>
</file>

<file path=customXml/itemProps1.xml><?xml version="1.0" encoding="utf-8"?>
<ds:datastoreItem xmlns:ds="http://schemas.openxmlformats.org/officeDocument/2006/customXml" ds:itemID="{5C99B3E5-BCA6-401F-B13F-6D9AFFA82BA8}"/>
</file>

<file path=customXml/itemProps2.xml><?xml version="1.0" encoding="utf-8"?>
<ds:datastoreItem xmlns:ds="http://schemas.openxmlformats.org/officeDocument/2006/customXml" ds:itemID="{214ACBB4-F270-4EA9-A85E-0CFC83D434FE}">
  <ds:schemaRefs>
    <ds:schemaRef ds:uri="http://schemas.microsoft.com/sharepoint/v3/contenttype/forms"/>
  </ds:schemaRefs>
</ds:datastoreItem>
</file>

<file path=customXml/itemProps3.xml><?xml version="1.0" encoding="utf-8"?>
<ds:datastoreItem xmlns:ds="http://schemas.openxmlformats.org/officeDocument/2006/customXml" ds:itemID="{677582ED-DF5E-47DB-BCB1-9B13FADB5D5F}">
  <ds:schemaRefs>
    <ds:schemaRef ds:uri="http://schemas.microsoft.com/sharepoint/v3"/>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 ds:uri="http://purl.org/dc/terms/"/>
    <ds:schemaRef ds:uri="http://schemas.openxmlformats.org/package/2006/metadata/core-properties"/>
    <ds:schemaRef ds:uri="83c9a996-c187-4036-9022-0b27f7bfaa9a"/>
    <ds:schemaRef ds:uri="fa183bd7-bcfa-44ed-a537-3bf551eaaa5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Parcel</Template>
  <TotalTime>13731</TotalTime>
  <Words>1398</Words>
  <Application>Microsoft Office PowerPoint</Application>
  <PresentationFormat>Widescreen</PresentationFormat>
  <Paragraphs>80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Parcel</vt:lpstr>
      <vt:lpstr>Streamlining Mental Health Professional Licensure</vt:lpstr>
      <vt:lpstr>Definitions</vt:lpstr>
      <vt:lpstr>Regulated Mental Health Services</vt:lpstr>
      <vt:lpstr>Streamlining Core Considerations</vt:lpstr>
      <vt:lpstr>regulated mental health service </vt:lpstr>
      <vt:lpstr>RMHS v. Practice Modalities</vt:lpstr>
      <vt:lpstr>PowerPoint Presentation</vt:lpstr>
      <vt:lpstr>Streamlining Regulatory Operations</vt:lpstr>
      <vt:lpstr>PowerPoint Presentation</vt:lpstr>
      <vt:lpstr>How Are RMHS  Differentiated?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differences in regulated mental health services? </dc:title>
  <dc:creator>Bruce, Dylan</dc:creator>
  <cp:lastModifiedBy>Bruce, Dylan</cp:lastModifiedBy>
  <cp:revision>2</cp:revision>
  <dcterms:created xsi:type="dcterms:W3CDTF">2023-05-03T12:44:51Z</dcterms:created>
  <dcterms:modified xsi:type="dcterms:W3CDTF">2023-06-02T15:55:12Z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0x01010094FE77231E11D943B4A9A3E21D2D631C</vt:lpwstr>
  </property>
  <property fmtid="{D5CDD505-2E9C-101B-9397-08002B2CF9AE}" pid="3" name="MediaServiceImageTags">
    <vt:lpwstr/>
  </property>
</Properties>
</file>