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ngesInfos/changesInfo1.xml" ContentType="application/vnd.ms-powerpoint.changes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4"/>
  </p:sldMasterIdLst>
  <p:sldIdLst>
    <p:sldId id="276" r:id="rId5"/>
    <p:sldId id="259" r:id="rId6"/>
    <p:sldId id="280" r:id="rId7"/>
    <p:sldId id="262" r:id="rId8"/>
    <p:sldId id="261" r:id="rId9"/>
    <p:sldId id="279" r:id="rId10"/>
    <p:sldId id="266" r:id="rId11"/>
    <p:sldId id="281" r:id="rId12"/>
    <p:sldId id="282" r:id="rId13"/>
    <p:sldId id="268"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A971AE4B-23FE-3920-4196-043BE2E14F01}" name="Grenier, Tara" initials="GT" userId="Grenier, Tara" providerId="None"/>
  <p188:author id="{A696A6AA-588B-6C8F-3C73-8D0415A21AEC}" name="Bruce, Dylan" initials="BD" userId="S::Dylan.Bruce@vermont.gov::d165b764-2668-468d-b823-335e78cbdb53" providerId="AD"/>
</p188:authorLst>
</file>

<file path=ppt/presProps.xml><?xml version="1.0" encoding="utf-8"?>
<p:presentationPr xmlns:a="http://schemas.openxmlformats.org/drawingml/2006/main" xmlns:r="http://schemas.openxmlformats.org/officeDocument/2006/relationships" xmlns:p="http://schemas.openxmlformats.org/presentationml/2006/main">
  <p:clrMru>
    <a:srgbClr val="C7ECF1"/>
    <a:srgbClr val="9BAFB5"/>
    <a:srgbClr val="4A5356"/>
    <a:srgbClr val="F2F2F2"/>
    <a:srgbClr val="FFFFFF"/>
    <a:srgbClr val="9C5BCD"/>
    <a:srgbClr val="CE92DA"/>
    <a:srgbClr val="F7D1B7"/>
    <a:srgbClr val="FFDF79"/>
    <a:srgbClr val="094D9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59" d="100"/>
          <a:sy n="59" d="100"/>
        </p:scale>
        <p:origin x="868"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20" Type="http://schemas.microsoft.com/office/2018/10/relationships/authors" Target="author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19"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ruce, Dylan" userId="d165b764-2668-468d-b823-335e78cbdb53" providerId="ADAL" clId="{5EBBD0D5-ACC8-4669-B4EE-2C7E6C73A54C}"/>
    <pc:docChg chg="undo custSel addSld delSld modSld sldOrd">
      <pc:chgData name="Bruce, Dylan" userId="d165b764-2668-468d-b823-335e78cbdb53" providerId="ADAL" clId="{5EBBD0D5-ACC8-4669-B4EE-2C7E6C73A54C}" dt="2023-09-26T14:10:56.327" v="2781" actId="729"/>
      <pc:docMkLst>
        <pc:docMk/>
      </pc:docMkLst>
      <pc:sldChg chg="modSp mod">
        <pc:chgData name="Bruce, Dylan" userId="d165b764-2668-468d-b823-335e78cbdb53" providerId="ADAL" clId="{5EBBD0D5-ACC8-4669-B4EE-2C7E6C73A54C}" dt="2023-08-29T15:49:34.832" v="2237" actId="20577"/>
        <pc:sldMkLst>
          <pc:docMk/>
          <pc:sldMk cId="3873809094" sldId="262"/>
        </pc:sldMkLst>
        <pc:spChg chg="mod">
          <ac:chgData name="Bruce, Dylan" userId="d165b764-2668-468d-b823-335e78cbdb53" providerId="ADAL" clId="{5EBBD0D5-ACC8-4669-B4EE-2C7E6C73A54C}" dt="2023-08-29T15:49:34.832" v="2237" actId="20577"/>
          <ac:spMkLst>
            <pc:docMk/>
            <pc:sldMk cId="3873809094" sldId="262"/>
            <ac:spMk id="3" creationId="{28A3DF01-36FA-DDFC-6C81-2802A9E84ABA}"/>
          </ac:spMkLst>
        </pc:spChg>
      </pc:sldChg>
      <pc:sldChg chg="modSp mod ord">
        <pc:chgData name="Bruce, Dylan" userId="d165b764-2668-468d-b823-335e78cbdb53" providerId="ADAL" clId="{5EBBD0D5-ACC8-4669-B4EE-2C7E6C73A54C}" dt="2023-09-19T12:26:18.864" v="2780" actId="20577"/>
        <pc:sldMkLst>
          <pc:docMk/>
          <pc:sldMk cId="2839081650" sldId="268"/>
        </pc:sldMkLst>
        <pc:spChg chg="mod">
          <ac:chgData name="Bruce, Dylan" userId="d165b764-2668-468d-b823-335e78cbdb53" providerId="ADAL" clId="{5EBBD0D5-ACC8-4669-B4EE-2C7E6C73A54C}" dt="2023-09-19T12:26:18.864" v="2780" actId="20577"/>
          <ac:spMkLst>
            <pc:docMk/>
            <pc:sldMk cId="2839081650" sldId="268"/>
            <ac:spMk id="3" creationId="{F103CA0B-76B1-0334-FC6F-2A1861B1043C}"/>
          </ac:spMkLst>
        </pc:spChg>
      </pc:sldChg>
      <pc:sldChg chg="addSp modSp mod">
        <pc:chgData name="Bruce, Dylan" userId="d165b764-2668-468d-b823-335e78cbdb53" providerId="ADAL" clId="{5EBBD0D5-ACC8-4669-B4EE-2C7E6C73A54C}" dt="2023-08-30T11:57:37.309" v="2255" actId="404"/>
        <pc:sldMkLst>
          <pc:docMk/>
          <pc:sldMk cId="4158322906" sldId="276"/>
        </pc:sldMkLst>
        <pc:spChg chg="add mod">
          <ac:chgData name="Bruce, Dylan" userId="d165b764-2668-468d-b823-335e78cbdb53" providerId="ADAL" clId="{5EBBD0D5-ACC8-4669-B4EE-2C7E6C73A54C}" dt="2023-08-30T11:57:37.309" v="2255" actId="404"/>
          <ac:spMkLst>
            <pc:docMk/>
            <pc:sldMk cId="4158322906" sldId="276"/>
            <ac:spMk id="2" creationId="{BBD39067-460E-81D9-17EE-3756E187E16D}"/>
          </ac:spMkLst>
        </pc:spChg>
        <pc:spChg chg="mod">
          <ac:chgData name="Bruce, Dylan" userId="d165b764-2668-468d-b823-335e78cbdb53" providerId="ADAL" clId="{5EBBD0D5-ACC8-4669-B4EE-2C7E6C73A54C}" dt="2023-08-30T11:56:50.557" v="2249" actId="14100"/>
          <ac:spMkLst>
            <pc:docMk/>
            <pc:sldMk cId="4158322906" sldId="276"/>
            <ac:spMk id="3" creationId="{712897B8-A1C4-4D3C-B97E-A3F425AD3FE4}"/>
          </ac:spMkLst>
        </pc:spChg>
      </pc:sldChg>
      <pc:sldChg chg="modSp mod">
        <pc:chgData name="Bruce, Dylan" userId="d165b764-2668-468d-b823-335e78cbdb53" providerId="ADAL" clId="{5EBBD0D5-ACC8-4669-B4EE-2C7E6C73A54C}" dt="2023-08-30T15:13:20.147" v="2776" actId="20577"/>
        <pc:sldMkLst>
          <pc:docMk/>
          <pc:sldMk cId="2885319057" sldId="280"/>
        </pc:sldMkLst>
        <pc:spChg chg="mod">
          <ac:chgData name="Bruce, Dylan" userId="d165b764-2668-468d-b823-335e78cbdb53" providerId="ADAL" clId="{5EBBD0D5-ACC8-4669-B4EE-2C7E6C73A54C}" dt="2023-08-30T15:13:20.147" v="2776" actId="20577"/>
          <ac:spMkLst>
            <pc:docMk/>
            <pc:sldMk cId="2885319057" sldId="280"/>
            <ac:spMk id="3" creationId="{F103CA0B-76B1-0334-FC6F-2A1861B1043C}"/>
          </ac:spMkLst>
        </pc:spChg>
      </pc:sldChg>
      <pc:sldChg chg="modSp add mod ord">
        <pc:chgData name="Bruce, Dylan" userId="d165b764-2668-468d-b823-335e78cbdb53" providerId="ADAL" clId="{5EBBD0D5-ACC8-4669-B4EE-2C7E6C73A54C}" dt="2023-08-30T16:03:09.931" v="2778"/>
        <pc:sldMkLst>
          <pc:docMk/>
          <pc:sldMk cId="1829642081" sldId="282"/>
        </pc:sldMkLst>
        <pc:spChg chg="mod">
          <ac:chgData name="Bruce, Dylan" userId="d165b764-2668-468d-b823-335e78cbdb53" providerId="ADAL" clId="{5EBBD0D5-ACC8-4669-B4EE-2C7E6C73A54C}" dt="2023-08-25T14:27:35.803" v="682" actId="20577"/>
          <ac:spMkLst>
            <pc:docMk/>
            <pc:sldMk cId="1829642081" sldId="282"/>
            <ac:spMk id="2" creationId="{DC3BD801-F832-D6D5-BD81-806812EACCDB}"/>
          </ac:spMkLst>
        </pc:spChg>
        <pc:spChg chg="mod">
          <ac:chgData name="Bruce, Dylan" userId="d165b764-2668-468d-b823-335e78cbdb53" providerId="ADAL" clId="{5EBBD0D5-ACC8-4669-B4EE-2C7E6C73A54C}" dt="2023-08-29T13:16:58.688" v="2110" actId="20577"/>
          <ac:spMkLst>
            <pc:docMk/>
            <pc:sldMk cId="1829642081" sldId="282"/>
            <ac:spMk id="3" creationId="{F103CA0B-76B1-0334-FC6F-2A1861B1043C}"/>
          </ac:spMkLst>
        </pc:spChg>
      </pc:sldChg>
      <pc:sldChg chg="delSp add del setBg delDesignElem">
        <pc:chgData name="Bruce, Dylan" userId="d165b764-2668-468d-b823-335e78cbdb53" providerId="ADAL" clId="{5EBBD0D5-ACC8-4669-B4EE-2C7E6C73A54C}" dt="2023-08-25T14:31:21.317" v="930" actId="47"/>
        <pc:sldMkLst>
          <pc:docMk/>
          <pc:sldMk cId="1527991158" sldId="283"/>
        </pc:sldMkLst>
        <pc:spChg chg="del">
          <ac:chgData name="Bruce, Dylan" userId="d165b764-2668-468d-b823-335e78cbdb53" providerId="ADAL" clId="{5EBBD0D5-ACC8-4669-B4EE-2C7E6C73A54C}" dt="2023-08-25T14:30:49.370" v="929"/>
          <ac:spMkLst>
            <pc:docMk/>
            <pc:sldMk cId="1527991158" sldId="283"/>
            <ac:spMk id="19" creationId="{1660E788-AFA9-4A1B-9991-6AA74632A15B}"/>
          </ac:spMkLst>
        </pc:spChg>
        <pc:spChg chg="del">
          <ac:chgData name="Bruce, Dylan" userId="d165b764-2668-468d-b823-335e78cbdb53" providerId="ADAL" clId="{5EBBD0D5-ACC8-4669-B4EE-2C7E6C73A54C}" dt="2023-08-25T14:30:49.370" v="929"/>
          <ac:spMkLst>
            <pc:docMk/>
            <pc:sldMk cId="1527991158" sldId="283"/>
            <ac:spMk id="21" creationId="{867D4867-5BA7-4462-B2F6-A23F4A622AA7}"/>
          </ac:spMkLst>
        </pc:spChg>
      </pc:sldChg>
      <pc:sldChg chg="modSp add mod ord modShow">
        <pc:chgData name="Bruce, Dylan" userId="d165b764-2668-468d-b823-335e78cbdb53" providerId="ADAL" clId="{5EBBD0D5-ACC8-4669-B4EE-2C7E6C73A54C}" dt="2023-09-26T14:10:56.327" v="2781" actId="729"/>
        <pc:sldMkLst>
          <pc:docMk/>
          <pc:sldMk cId="2868502554" sldId="283"/>
        </pc:sldMkLst>
        <pc:spChg chg="mod">
          <ac:chgData name="Bruce, Dylan" userId="d165b764-2668-468d-b823-335e78cbdb53" providerId="ADAL" clId="{5EBBD0D5-ACC8-4669-B4EE-2C7E6C73A54C}" dt="2023-08-25T14:32:24.766" v="990" actId="20577"/>
          <ac:spMkLst>
            <pc:docMk/>
            <pc:sldMk cId="2868502554" sldId="283"/>
            <ac:spMk id="2" creationId="{DC3BD801-F832-D6D5-BD81-806812EACCDB}"/>
          </ac:spMkLst>
        </pc:spChg>
        <pc:spChg chg="mod">
          <ac:chgData name="Bruce, Dylan" userId="d165b764-2668-468d-b823-335e78cbdb53" providerId="ADAL" clId="{5EBBD0D5-ACC8-4669-B4EE-2C7E6C73A54C}" dt="2023-08-30T14:59:00.132" v="2405" actId="20577"/>
          <ac:spMkLst>
            <pc:docMk/>
            <pc:sldMk cId="2868502554" sldId="283"/>
            <ac:spMk id="3" creationId="{F103CA0B-76B1-0334-FC6F-2A1861B1043C}"/>
          </ac:spMkLst>
        </pc:spChg>
        <pc:picChg chg="mod">
          <ac:chgData name="Bruce, Dylan" userId="d165b764-2668-468d-b823-335e78cbdb53" providerId="ADAL" clId="{5EBBD0D5-ACC8-4669-B4EE-2C7E6C73A54C}" dt="2023-08-25T14:46:34.675" v="1398" actId="14826"/>
          <ac:picMkLst>
            <pc:docMk/>
            <pc:sldMk cId="2868502554" sldId="283"/>
            <ac:picMk id="8" creationId="{FB8182BB-DC23-738F-C449-B52AB8DE2E59}"/>
          </ac:picMkLst>
        </pc:picChg>
      </pc:sldChg>
    </pc:docChg>
  </pc:docChgLst>
  <pc:docChgLst>
    <pc:chgData name="Bruce, Dylan" userId="d165b764-2668-468d-b823-335e78cbdb53" providerId="ADAL" clId="{58FB3893-D1C0-45A8-A150-F0E38EBDA105}"/>
    <pc:docChg chg="delSld">
      <pc:chgData name="Bruce, Dylan" userId="d165b764-2668-468d-b823-335e78cbdb53" providerId="ADAL" clId="{58FB3893-D1C0-45A8-A150-F0E38EBDA105}" dt="2024-04-26T12:41:08.585" v="0" actId="47"/>
      <pc:docMkLst>
        <pc:docMk/>
      </pc:docMkLst>
      <pc:sldChg chg="del">
        <pc:chgData name="Bruce, Dylan" userId="d165b764-2668-468d-b823-335e78cbdb53" providerId="ADAL" clId="{58FB3893-D1C0-45A8-A150-F0E38EBDA105}" dt="2024-04-26T12:41:08.585" v="0" actId="47"/>
        <pc:sldMkLst>
          <pc:docMk/>
          <pc:sldMk cId="2868502554" sldId="283"/>
        </pc:sldMkLst>
      </pc:sldChg>
    </pc:docChg>
  </pc:docChgLst>
</pc:chgInfo>
</file>

<file path=ppt/diagrams/_rels/data1.xml.rels><?xml version="1.0" encoding="UTF-8" standalone="yes"?>
<Relationships xmlns="http://schemas.openxmlformats.org/package/2006/relationships"><Relationship Id="rId8" Type="http://schemas.openxmlformats.org/officeDocument/2006/relationships/image" Target="../media/image11.svg"/><Relationship Id="rId3" Type="http://schemas.openxmlformats.org/officeDocument/2006/relationships/image" Target="../media/image6.png"/><Relationship Id="rId7" Type="http://schemas.openxmlformats.org/officeDocument/2006/relationships/image" Target="../media/image10.png"/><Relationship Id="rId12" Type="http://schemas.openxmlformats.org/officeDocument/2006/relationships/image" Target="../media/image15.svg"/><Relationship Id="rId2" Type="http://schemas.openxmlformats.org/officeDocument/2006/relationships/image" Target="../media/image5.svg"/><Relationship Id="rId1" Type="http://schemas.openxmlformats.org/officeDocument/2006/relationships/image" Target="../media/image4.png"/><Relationship Id="rId6" Type="http://schemas.openxmlformats.org/officeDocument/2006/relationships/image" Target="../media/image9.svg"/><Relationship Id="rId11" Type="http://schemas.openxmlformats.org/officeDocument/2006/relationships/image" Target="../media/image14.png"/><Relationship Id="rId5" Type="http://schemas.openxmlformats.org/officeDocument/2006/relationships/image" Target="../media/image8.png"/><Relationship Id="rId10" Type="http://schemas.openxmlformats.org/officeDocument/2006/relationships/image" Target="../media/image13.svg"/><Relationship Id="rId4" Type="http://schemas.openxmlformats.org/officeDocument/2006/relationships/image" Target="../media/image7.svg"/><Relationship Id="rId9" Type="http://schemas.openxmlformats.org/officeDocument/2006/relationships/image" Target="../media/image12.png"/></Relationships>
</file>

<file path=ppt/diagrams/_rels/drawing1.xml.rels><?xml version="1.0" encoding="UTF-8" standalone="yes"?>
<Relationships xmlns="http://schemas.openxmlformats.org/package/2006/relationships"><Relationship Id="rId8" Type="http://schemas.openxmlformats.org/officeDocument/2006/relationships/image" Target="../media/image11.svg"/><Relationship Id="rId3" Type="http://schemas.openxmlformats.org/officeDocument/2006/relationships/image" Target="../media/image6.png"/><Relationship Id="rId7" Type="http://schemas.openxmlformats.org/officeDocument/2006/relationships/image" Target="../media/image10.png"/><Relationship Id="rId12" Type="http://schemas.openxmlformats.org/officeDocument/2006/relationships/image" Target="../media/image15.svg"/><Relationship Id="rId2" Type="http://schemas.openxmlformats.org/officeDocument/2006/relationships/image" Target="../media/image5.svg"/><Relationship Id="rId1" Type="http://schemas.openxmlformats.org/officeDocument/2006/relationships/image" Target="../media/image4.png"/><Relationship Id="rId6" Type="http://schemas.openxmlformats.org/officeDocument/2006/relationships/image" Target="../media/image9.svg"/><Relationship Id="rId11" Type="http://schemas.openxmlformats.org/officeDocument/2006/relationships/image" Target="../media/image14.png"/><Relationship Id="rId5" Type="http://schemas.openxmlformats.org/officeDocument/2006/relationships/image" Target="../media/image8.png"/><Relationship Id="rId10" Type="http://schemas.openxmlformats.org/officeDocument/2006/relationships/image" Target="../media/image13.svg"/><Relationship Id="rId4" Type="http://schemas.openxmlformats.org/officeDocument/2006/relationships/image" Target="../media/image7.svg"/><Relationship Id="rId9" Type="http://schemas.openxmlformats.org/officeDocument/2006/relationships/image" Target="../media/image12.png"/></Relationships>
</file>

<file path=ppt/diagrams/colors1.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05605AD-A15E-4888-985C-FECAF3B2F6D6}" type="doc">
      <dgm:prSet loTypeId="urn:microsoft.com/office/officeart/2018/2/layout/IconLabelList" loCatId="icon" qsTypeId="urn:microsoft.com/office/officeart/2005/8/quickstyle/simple1" qsCatId="simple" csTypeId="urn:microsoft.com/office/officeart/2005/8/colors/accent0_3" csCatId="mainScheme" phldr="1"/>
      <dgm:spPr/>
      <dgm:t>
        <a:bodyPr/>
        <a:lstStyle/>
        <a:p>
          <a:endParaRPr lang="en-US"/>
        </a:p>
      </dgm:t>
    </dgm:pt>
    <dgm:pt modelId="{F9EC1AFD-3116-4108-933C-25199DFBA0F2}">
      <dgm:prSet custT="1"/>
      <dgm:spPr/>
      <dgm:t>
        <a:bodyPr/>
        <a:lstStyle/>
        <a:p>
          <a:pPr>
            <a:lnSpc>
              <a:spcPct val="100000"/>
            </a:lnSpc>
          </a:pPr>
          <a:r>
            <a:rPr lang="en-US" sz="1400" b="1">
              <a:solidFill>
                <a:schemeClr val="bg1"/>
              </a:solidFill>
            </a:rPr>
            <a:t>How do current and past regulations create inequities?</a:t>
          </a:r>
        </a:p>
      </dgm:t>
    </dgm:pt>
    <dgm:pt modelId="{399253BF-C6D3-473E-AE39-1549C4977742}" type="parTrans" cxnId="{D6A3910C-3D34-4F01-8C43-7F379FF94BB3}">
      <dgm:prSet/>
      <dgm:spPr/>
      <dgm:t>
        <a:bodyPr/>
        <a:lstStyle/>
        <a:p>
          <a:endParaRPr lang="en-US" sz="1400" b="1">
            <a:solidFill>
              <a:schemeClr val="bg1"/>
            </a:solidFill>
          </a:endParaRPr>
        </a:p>
      </dgm:t>
    </dgm:pt>
    <dgm:pt modelId="{ADFE9662-FB29-4751-8126-809D8D9E53DB}" type="sibTrans" cxnId="{D6A3910C-3D34-4F01-8C43-7F379FF94BB3}">
      <dgm:prSet/>
      <dgm:spPr/>
      <dgm:t>
        <a:bodyPr/>
        <a:lstStyle/>
        <a:p>
          <a:endParaRPr lang="en-US" sz="1400" b="1">
            <a:solidFill>
              <a:schemeClr val="bg1"/>
            </a:solidFill>
          </a:endParaRPr>
        </a:p>
      </dgm:t>
    </dgm:pt>
    <dgm:pt modelId="{032FF56D-4A66-4664-9CC7-7C39A36152C8}">
      <dgm:prSet custT="1"/>
      <dgm:spPr/>
      <dgm:t>
        <a:bodyPr/>
        <a:lstStyle/>
        <a:p>
          <a:pPr>
            <a:lnSpc>
              <a:spcPct val="100000"/>
            </a:lnSpc>
          </a:pPr>
          <a:r>
            <a:rPr lang="en-US" sz="1400" b="1">
              <a:solidFill>
                <a:schemeClr val="bg1"/>
              </a:solidFill>
            </a:rPr>
            <a:t>What does equity mean in professional licensing? </a:t>
          </a:r>
        </a:p>
      </dgm:t>
    </dgm:pt>
    <dgm:pt modelId="{28E73E99-F7CD-4207-98F3-B120EC5456D6}" type="parTrans" cxnId="{8320FB31-E6BC-4277-8535-4122A09DF68C}">
      <dgm:prSet/>
      <dgm:spPr/>
      <dgm:t>
        <a:bodyPr/>
        <a:lstStyle/>
        <a:p>
          <a:endParaRPr lang="en-US" sz="1400" b="1">
            <a:solidFill>
              <a:schemeClr val="bg1"/>
            </a:solidFill>
          </a:endParaRPr>
        </a:p>
      </dgm:t>
    </dgm:pt>
    <dgm:pt modelId="{51057CA6-145B-43F3-A2B9-743B9FD6E4B8}" type="sibTrans" cxnId="{8320FB31-E6BC-4277-8535-4122A09DF68C}">
      <dgm:prSet/>
      <dgm:spPr/>
      <dgm:t>
        <a:bodyPr/>
        <a:lstStyle/>
        <a:p>
          <a:endParaRPr lang="en-US" sz="1400" b="1">
            <a:solidFill>
              <a:schemeClr val="bg1"/>
            </a:solidFill>
          </a:endParaRPr>
        </a:p>
      </dgm:t>
    </dgm:pt>
    <dgm:pt modelId="{D4B62358-B7D1-4EB4-AC62-7C0629DFFBDE}">
      <dgm:prSet custT="1"/>
      <dgm:spPr/>
      <dgm:t>
        <a:bodyPr/>
        <a:lstStyle/>
        <a:p>
          <a:pPr>
            <a:lnSpc>
              <a:spcPct val="100000"/>
            </a:lnSpc>
          </a:pPr>
          <a:br>
            <a:rPr lang="en-US" sz="1400" b="1">
              <a:solidFill>
                <a:schemeClr val="bg1"/>
              </a:solidFill>
            </a:rPr>
          </a:br>
          <a:r>
            <a:rPr lang="en-US" sz="1400" b="1">
              <a:solidFill>
                <a:schemeClr val="bg1"/>
              </a:solidFill>
            </a:rPr>
            <a:t>How to assess the impact of systemic oppression and under- representation?</a:t>
          </a:r>
        </a:p>
      </dgm:t>
    </dgm:pt>
    <dgm:pt modelId="{F63AAE2C-DB55-4458-A215-ACBEE661EC3C}" type="parTrans" cxnId="{FBC89851-A9BC-4C4D-BDC4-B3FF798AF602}">
      <dgm:prSet/>
      <dgm:spPr/>
      <dgm:t>
        <a:bodyPr/>
        <a:lstStyle/>
        <a:p>
          <a:endParaRPr lang="en-US" sz="1400" b="1">
            <a:solidFill>
              <a:schemeClr val="bg1"/>
            </a:solidFill>
          </a:endParaRPr>
        </a:p>
      </dgm:t>
    </dgm:pt>
    <dgm:pt modelId="{2C5F04D5-C85F-4AB0-B522-1553DEF5B673}" type="sibTrans" cxnId="{FBC89851-A9BC-4C4D-BDC4-B3FF798AF602}">
      <dgm:prSet/>
      <dgm:spPr/>
      <dgm:t>
        <a:bodyPr/>
        <a:lstStyle/>
        <a:p>
          <a:endParaRPr lang="en-US" sz="1400" b="1">
            <a:solidFill>
              <a:schemeClr val="bg1"/>
            </a:solidFill>
          </a:endParaRPr>
        </a:p>
      </dgm:t>
    </dgm:pt>
    <dgm:pt modelId="{8CF6B32C-D222-4BDD-881B-612F40494F00}">
      <dgm:prSet custT="1"/>
      <dgm:spPr/>
      <dgm:t>
        <a:bodyPr/>
        <a:lstStyle/>
        <a:p>
          <a:pPr>
            <a:lnSpc>
              <a:spcPct val="100000"/>
            </a:lnSpc>
          </a:pPr>
          <a:r>
            <a:rPr lang="en-US" sz="1400" b="1">
              <a:solidFill>
                <a:schemeClr val="bg1"/>
              </a:solidFill>
            </a:rPr>
            <a:t>How do we continue to ensure inclusion of underrepresented communities?</a:t>
          </a:r>
        </a:p>
      </dgm:t>
    </dgm:pt>
    <dgm:pt modelId="{37ACDF30-531B-4C1F-9735-8BD5E078A25B}" type="parTrans" cxnId="{59D0897C-F0F9-45DD-97A0-6B5198CC0858}">
      <dgm:prSet/>
      <dgm:spPr/>
      <dgm:t>
        <a:bodyPr/>
        <a:lstStyle/>
        <a:p>
          <a:endParaRPr lang="en-US" sz="1400" b="1">
            <a:solidFill>
              <a:schemeClr val="bg1"/>
            </a:solidFill>
          </a:endParaRPr>
        </a:p>
      </dgm:t>
    </dgm:pt>
    <dgm:pt modelId="{3AFAA0B1-F5BC-46FA-9B4E-A59C9BF3720A}" type="sibTrans" cxnId="{59D0897C-F0F9-45DD-97A0-6B5198CC0858}">
      <dgm:prSet/>
      <dgm:spPr/>
      <dgm:t>
        <a:bodyPr/>
        <a:lstStyle/>
        <a:p>
          <a:endParaRPr lang="en-US" sz="1400" b="1">
            <a:solidFill>
              <a:schemeClr val="bg1"/>
            </a:solidFill>
          </a:endParaRPr>
        </a:p>
      </dgm:t>
    </dgm:pt>
    <dgm:pt modelId="{7E8AA274-37DC-4D41-A2CC-563CA506F70B}">
      <dgm:prSet custT="1"/>
      <dgm:spPr/>
      <dgm:t>
        <a:bodyPr/>
        <a:lstStyle/>
        <a:p>
          <a:pPr>
            <a:lnSpc>
              <a:spcPct val="100000"/>
            </a:lnSpc>
          </a:pPr>
          <a:r>
            <a:rPr lang="en-US" sz="1400" b="1">
              <a:solidFill>
                <a:schemeClr val="bg1"/>
              </a:solidFill>
            </a:rPr>
            <a:t>How do individual or community experiences vary?</a:t>
          </a:r>
        </a:p>
      </dgm:t>
    </dgm:pt>
    <dgm:pt modelId="{6F8AD5E1-DF9F-4177-9F9B-E9DDF0C4E057}" type="parTrans" cxnId="{739E3357-75AC-43EE-A8AE-2C1AA4BFD8BA}">
      <dgm:prSet/>
      <dgm:spPr/>
      <dgm:t>
        <a:bodyPr/>
        <a:lstStyle/>
        <a:p>
          <a:endParaRPr lang="en-US" sz="1400" b="1">
            <a:solidFill>
              <a:schemeClr val="bg1"/>
            </a:solidFill>
          </a:endParaRPr>
        </a:p>
      </dgm:t>
    </dgm:pt>
    <dgm:pt modelId="{CF5FCF98-45A4-449E-81E3-B57963CF8D07}" type="sibTrans" cxnId="{739E3357-75AC-43EE-A8AE-2C1AA4BFD8BA}">
      <dgm:prSet/>
      <dgm:spPr/>
      <dgm:t>
        <a:bodyPr/>
        <a:lstStyle/>
        <a:p>
          <a:endParaRPr lang="en-US" sz="1400" b="1">
            <a:solidFill>
              <a:schemeClr val="bg1"/>
            </a:solidFill>
          </a:endParaRPr>
        </a:p>
      </dgm:t>
    </dgm:pt>
    <dgm:pt modelId="{3EDADEA4-F6C6-427E-B165-2283C969145E}">
      <dgm:prSet custT="1"/>
      <dgm:spPr/>
      <dgm:t>
        <a:bodyPr/>
        <a:lstStyle/>
        <a:p>
          <a:pPr>
            <a:lnSpc>
              <a:spcPct val="100000"/>
            </a:lnSpc>
          </a:pPr>
          <a:r>
            <a:rPr lang="en-US" sz="1400" b="1">
              <a:solidFill>
                <a:schemeClr val="bg1"/>
              </a:solidFill>
            </a:rPr>
            <a:t>What inequities currently exist?  What were past inequities?  How were they addressed?</a:t>
          </a:r>
        </a:p>
      </dgm:t>
    </dgm:pt>
    <dgm:pt modelId="{65258068-89CB-463F-A505-028F6C2E0496}" type="parTrans" cxnId="{0C6F64BE-67CF-4D5D-9AD9-3B331817C965}">
      <dgm:prSet/>
      <dgm:spPr/>
      <dgm:t>
        <a:bodyPr/>
        <a:lstStyle/>
        <a:p>
          <a:endParaRPr lang="en-US"/>
        </a:p>
      </dgm:t>
    </dgm:pt>
    <dgm:pt modelId="{941987B5-8976-4548-AA8C-ECB8D514171D}" type="sibTrans" cxnId="{0C6F64BE-67CF-4D5D-9AD9-3B331817C965}">
      <dgm:prSet/>
      <dgm:spPr/>
      <dgm:t>
        <a:bodyPr/>
        <a:lstStyle/>
        <a:p>
          <a:endParaRPr lang="en-US"/>
        </a:p>
      </dgm:t>
    </dgm:pt>
    <dgm:pt modelId="{2AC02128-ADB2-4479-B91E-41630E0EB9E6}" type="pres">
      <dgm:prSet presAssocID="{D05605AD-A15E-4888-985C-FECAF3B2F6D6}" presName="root" presStyleCnt="0">
        <dgm:presLayoutVars>
          <dgm:dir/>
          <dgm:resizeHandles val="exact"/>
        </dgm:presLayoutVars>
      </dgm:prSet>
      <dgm:spPr/>
    </dgm:pt>
    <dgm:pt modelId="{4B91BD01-3854-487A-A424-28AA278BC8AE}" type="pres">
      <dgm:prSet presAssocID="{032FF56D-4A66-4664-9CC7-7C39A36152C8}" presName="compNode" presStyleCnt="0"/>
      <dgm:spPr/>
    </dgm:pt>
    <dgm:pt modelId="{06A68F7E-7CBB-4C64-8AEF-635EB1FC5F83}" type="pres">
      <dgm:prSet presAssocID="{032FF56D-4A66-4664-9CC7-7C39A36152C8}" presName="iconRect" presStyleLbl="node1" presStyleIdx="0" presStyleCnt="6" custScaleX="170877" custScaleY="180921" custLinFactNeighborY="-39078"/>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solidFill>
            <a:srgbClr val="F2F2F2"/>
          </a:solidFill>
        </a:ln>
      </dgm:spPr>
      <dgm:extLst>
        <a:ext uri="{E40237B7-FDA0-4F09-8148-C483321AD2D9}">
          <dgm14:cNvPr xmlns:dgm14="http://schemas.microsoft.com/office/drawing/2010/diagram" id="0" name="" descr="Scales of Justice"/>
        </a:ext>
      </dgm:extLst>
    </dgm:pt>
    <dgm:pt modelId="{A1403A0B-7F5C-4DDE-8384-CF459FD74A2F}" type="pres">
      <dgm:prSet presAssocID="{032FF56D-4A66-4664-9CC7-7C39A36152C8}" presName="spaceRect" presStyleCnt="0"/>
      <dgm:spPr/>
    </dgm:pt>
    <dgm:pt modelId="{CE1BDF73-0347-4C51-8C0D-356024DD1E8D}" type="pres">
      <dgm:prSet presAssocID="{032FF56D-4A66-4664-9CC7-7C39A36152C8}" presName="textRect" presStyleLbl="revTx" presStyleIdx="0" presStyleCnt="6">
        <dgm:presLayoutVars>
          <dgm:chMax val="1"/>
          <dgm:chPref val="1"/>
        </dgm:presLayoutVars>
      </dgm:prSet>
      <dgm:spPr/>
    </dgm:pt>
    <dgm:pt modelId="{14D592FE-5A04-40F3-8267-7AFC39311FA2}" type="pres">
      <dgm:prSet presAssocID="{51057CA6-145B-43F3-A2B9-743B9FD6E4B8}" presName="sibTrans" presStyleCnt="0"/>
      <dgm:spPr/>
    </dgm:pt>
    <dgm:pt modelId="{17C3330B-713F-430B-A573-D9E3E2AD85D8}" type="pres">
      <dgm:prSet presAssocID="{3EDADEA4-F6C6-427E-B165-2283C969145E}" presName="compNode" presStyleCnt="0"/>
      <dgm:spPr/>
    </dgm:pt>
    <dgm:pt modelId="{BAD2B0A8-3341-49BD-887C-085C1B60A654}" type="pres">
      <dgm:prSet presAssocID="{3EDADEA4-F6C6-427E-B165-2283C969145E}" presName="iconRect" presStyleLbl="node1" presStyleIdx="1" presStyleCnt="6" custScaleX="181331" custScaleY="171414" custLinFactNeighborX="3476" custLinFactNeighborY="-41717"/>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a:fillRect/>
          </a:stretch>
        </a:blipFill>
      </dgm:spPr>
      <dgm:extLst>
        <a:ext uri="{E40237B7-FDA0-4F09-8148-C483321AD2D9}">
          <dgm14:cNvPr xmlns:dgm14="http://schemas.microsoft.com/office/drawing/2010/diagram" id="0" name="" descr="Seesaw with solid fill"/>
        </a:ext>
      </dgm:extLst>
    </dgm:pt>
    <dgm:pt modelId="{C056C2FF-EA4E-4905-B57A-7EEFE3EF79B4}" type="pres">
      <dgm:prSet presAssocID="{3EDADEA4-F6C6-427E-B165-2283C969145E}" presName="spaceRect" presStyleCnt="0"/>
      <dgm:spPr/>
    </dgm:pt>
    <dgm:pt modelId="{3E4B15CE-36B2-4D8B-A799-562B5A71A429}" type="pres">
      <dgm:prSet presAssocID="{3EDADEA4-F6C6-427E-B165-2283C969145E}" presName="textRect" presStyleLbl="revTx" presStyleIdx="1" presStyleCnt="6">
        <dgm:presLayoutVars>
          <dgm:chMax val="1"/>
          <dgm:chPref val="1"/>
        </dgm:presLayoutVars>
      </dgm:prSet>
      <dgm:spPr/>
    </dgm:pt>
    <dgm:pt modelId="{223E11E2-166D-45C7-90F2-9AEA83AFA64B}" type="pres">
      <dgm:prSet presAssocID="{941987B5-8976-4548-AA8C-ECB8D514171D}" presName="sibTrans" presStyleCnt="0"/>
      <dgm:spPr/>
    </dgm:pt>
    <dgm:pt modelId="{18119873-802E-49E0-B389-CBCA79508A78}" type="pres">
      <dgm:prSet presAssocID="{F9EC1AFD-3116-4108-933C-25199DFBA0F2}" presName="compNode" presStyleCnt="0"/>
      <dgm:spPr/>
    </dgm:pt>
    <dgm:pt modelId="{1DA73849-EFF4-41B9-9F40-0E7ED8CB96B1}" type="pres">
      <dgm:prSet presAssocID="{F9EC1AFD-3116-4108-933C-25199DFBA0F2}" presName="iconRect" presStyleLbl="node1" presStyleIdx="2" presStyleCnt="6" custScaleX="170877" custScaleY="180921" custLinFactNeighborY="-39078"/>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rcRect/>
          <a:stretch>
            <a:fillRect/>
          </a:stretch>
        </a:blipFill>
        <a:ln>
          <a:solidFill>
            <a:srgbClr val="F2F2F2"/>
          </a:solidFill>
        </a:ln>
      </dgm:spPr>
      <dgm:extLst>
        <a:ext uri="{E40237B7-FDA0-4F09-8148-C483321AD2D9}">
          <dgm14:cNvPr xmlns:dgm14="http://schemas.microsoft.com/office/drawing/2010/diagram" id="0" name="" descr="Abacus with solid fill"/>
        </a:ext>
      </dgm:extLst>
    </dgm:pt>
    <dgm:pt modelId="{A92A8001-4987-42FB-939F-BBE8758FD941}" type="pres">
      <dgm:prSet presAssocID="{F9EC1AFD-3116-4108-933C-25199DFBA0F2}" presName="spaceRect" presStyleCnt="0"/>
      <dgm:spPr/>
    </dgm:pt>
    <dgm:pt modelId="{EEC4CE40-A04C-4AFA-8AFF-85315679723C}" type="pres">
      <dgm:prSet presAssocID="{F9EC1AFD-3116-4108-933C-25199DFBA0F2}" presName="textRect" presStyleLbl="revTx" presStyleIdx="2" presStyleCnt="6">
        <dgm:presLayoutVars>
          <dgm:chMax val="1"/>
          <dgm:chPref val="1"/>
        </dgm:presLayoutVars>
      </dgm:prSet>
      <dgm:spPr/>
    </dgm:pt>
    <dgm:pt modelId="{31758ED6-6C54-43F9-BB2D-D228402E1645}" type="pres">
      <dgm:prSet presAssocID="{ADFE9662-FB29-4751-8126-809D8D9E53DB}" presName="sibTrans" presStyleCnt="0"/>
      <dgm:spPr/>
    </dgm:pt>
    <dgm:pt modelId="{9B3F0913-E214-4A5D-9CE2-3F69C0D273B2}" type="pres">
      <dgm:prSet presAssocID="{7E8AA274-37DC-4D41-A2CC-563CA506F70B}" presName="compNode" presStyleCnt="0"/>
      <dgm:spPr/>
    </dgm:pt>
    <dgm:pt modelId="{46CC2409-83AD-48D0-8079-111D2420028B}" type="pres">
      <dgm:prSet presAssocID="{7E8AA274-37DC-4D41-A2CC-563CA506F70B}" presName="iconRect" presStyleLbl="node1" presStyleIdx="3" presStyleCnt="6" custScaleX="170877" custScaleY="180921" custLinFactNeighborY="-39078"/>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solidFill>
            <a:srgbClr val="F2F2F2"/>
          </a:solidFill>
        </a:ln>
      </dgm:spPr>
      <dgm:extLst>
        <a:ext uri="{E40237B7-FDA0-4F09-8148-C483321AD2D9}">
          <dgm14:cNvPr xmlns:dgm14="http://schemas.microsoft.com/office/drawing/2010/diagram" id="0" name="" descr="Users"/>
        </a:ext>
      </dgm:extLst>
    </dgm:pt>
    <dgm:pt modelId="{0A9FDE5C-006F-437E-A3A9-EF318C923653}" type="pres">
      <dgm:prSet presAssocID="{7E8AA274-37DC-4D41-A2CC-563CA506F70B}" presName="spaceRect" presStyleCnt="0"/>
      <dgm:spPr/>
    </dgm:pt>
    <dgm:pt modelId="{BEE7A33E-E8F6-4AB4-BCFB-FDC03D341403}" type="pres">
      <dgm:prSet presAssocID="{7E8AA274-37DC-4D41-A2CC-563CA506F70B}" presName="textRect" presStyleLbl="revTx" presStyleIdx="3" presStyleCnt="6">
        <dgm:presLayoutVars>
          <dgm:chMax val="1"/>
          <dgm:chPref val="1"/>
        </dgm:presLayoutVars>
      </dgm:prSet>
      <dgm:spPr/>
    </dgm:pt>
    <dgm:pt modelId="{2C41424A-D7BC-41E5-ADC3-4CE76CD4976A}" type="pres">
      <dgm:prSet presAssocID="{CF5FCF98-45A4-449E-81E3-B57963CF8D07}" presName="sibTrans" presStyleCnt="0"/>
      <dgm:spPr/>
    </dgm:pt>
    <dgm:pt modelId="{2A92137C-9DCD-4B5C-9625-34B63E418E5D}" type="pres">
      <dgm:prSet presAssocID="{D4B62358-B7D1-4EB4-AC62-7C0629DFFBDE}" presName="compNode" presStyleCnt="0"/>
      <dgm:spPr/>
    </dgm:pt>
    <dgm:pt modelId="{24D9B9CF-681E-41EF-BA1E-597AB760EEAF}" type="pres">
      <dgm:prSet presAssocID="{D4B62358-B7D1-4EB4-AC62-7C0629DFFBDE}" presName="iconRect" presStyleLbl="node1" presStyleIdx="4" presStyleCnt="6" custScaleX="170877" custScaleY="180921" custLinFactNeighborY="-39078"/>
      <dgm:spPr>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a:solidFill>
            <a:srgbClr val="F2F2F2"/>
          </a:solidFill>
        </a:ln>
      </dgm:spPr>
      <dgm:extLst>
        <a:ext uri="{E40237B7-FDA0-4F09-8148-C483321AD2D9}">
          <dgm14:cNvPr xmlns:dgm14="http://schemas.microsoft.com/office/drawing/2010/diagram" id="0" name="" descr="Money"/>
        </a:ext>
      </dgm:extLst>
    </dgm:pt>
    <dgm:pt modelId="{B3B2077D-BAD7-4829-AE19-464ACED20101}" type="pres">
      <dgm:prSet presAssocID="{D4B62358-B7D1-4EB4-AC62-7C0629DFFBDE}" presName="spaceRect" presStyleCnt="0"/>
      <dgm:spPr/>
    </dgm:pt>
    <dgm:pt modelId="{03C2653F-B08A-4965-ABCF-96F95FDFFCA7}" type="pres">
      <dgm:prSet presAssocID="{D4B62358-B7D1-4EB4-AC62-7C0629DFFBDE}" presName="textRect" presStyleLbl="revTx" presStyleIdx="4" presStyleCnt="6" custLinFactNeighborY="-20531">
        <dgm:presLayoutVars>
          <dgm:chMax val="1"/>
          <dgm:chPref val="1"/>
        </dgm:presLayoutVars>
      </dgm:prSet>
      <dgm:spPr/>
    </dgm:pt>
    <dgm:pt modelId="{D7B88AB6-A394-4289-A2B3-B3C8E7BBC06C}" type="pres">
      <dgm:prSet presAssocID="{2C5F04D5-C85F-4AB0-B522-1553DEF5B673}" presName="sibTrans" presStyleCnt="0"/>
      <dgm:spPr/>
    </dgm:pt>
    <dgm:pt modelId="{51B8EE24-2F05-40C3-9C95-3CA57E797713}" type="pres">
      <dgm:prSet presAssocID="{8CF6B32C-D222-4BDD-881B-612F40494F00}" presName="compNode" presStyleCnt="0"/>
      <dgm:spPr/>
    </dgm:pt>
    <dgm:pt modelId="{09C69448-0D58-4D39-A156-21646D80405C}" type="pres">
      <dgm:prSet presAssocID="{8CF6B32C-D222-4BDD-881B-612F40494F00}" presName="iconRect" presStyleLbl="node1" presStyleIdx="5" presStyleCnt="6" custScaleX="170877" custScaleY="180921" custLinFactNeighborY="-39078"/>
      <dgm:spPr>
        <a:blipFill>
          <a:blip xmlns:r="http://schemas.openxmlformats.org/officeDocument/2006/relationships"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rcRect/>
          <a:stretch>
            <a:fillRect/>
          </a:stretch>
        </a:blipFill>
        <a:ln>
          <a:solidFill>
            <a:srgbClr val="F2F2F2"/>
          </a:solidFill>
        </a:ln>
      </dgm:spPr>
      <dgm:extLst>
        <a:ext uri="{E40237B7-FDA0-4F09-8148-C483321AD2D9}">
          <dgm14:cNvPr xmlns:dgm14="http://schemas.microsoft.com/office/drawing/2010/diagram" id="0" name="" descr="Group brainstorm with solid fill"/>
        </a:ext>
      </dgm:extLst>
    </dgm:pt>
    <dgm:pt modelId="{1FD89A7D-E285-4C9D-B180-B92749C4C0BD}" type="pres">
      <dgm:prSet presAssocID="{8CF6B32C-D222-4BDD-881B-612F40494F00}" presName="spaceRect" presStyleCnt="0"/>
      <dgm:spPr/>
    </dgm:pt>
    <dgm:pt modelId="{9A6A097D-38F9-427E-A631-0EA61197237D}" type="pres">
      <dgm:prSet presAssocID="{8CF6B32C-D222-4BDD-881B-612F40494F00}" presName="textRect" presStyleLbl="revTx" presStyleIdx="5" presStyleCnt="6" custScaleX="113296">
        <dgm:presLayoutVars>
          <dgm:chMax val="1"/>
          <dgm:chPref val="1"/>
        </dgm:presLayoutVars>
      </dgm:prSet>
      <dgm:spPr/>
    </dgm:pt>
  </dgm:ptLst>
  <dgm:cxnLst>
    <dgm:cxn modelId="{D6A3910C-3D34-4F01-8C43-7F379FF94BB3}" srcId="{D05605AD-A15E-4888-985C-FECAF3B2F6D6}" destId="{F9EC1AFD-3116-4108-933C-25199DFBA0F2}" srcOrd="2" destOrd="0" parTransId="{399253BF-C6D3-473E-AE39-1549C4977742}" sibTransId="{ADFE9662-FB29-4751-8126-809D8D9E53DB}"/>
    <dgm:cxn modelId="{CD832B1B-CBE5-44B4-92F8-E92BC90334B6}" type="presOf" srcId="{D4B62358-B7D1-4EB4-AC62-7C0629DFFBDE}" destId="{03C2653F-B08A-4965-ABCF-96F95FDFFCA7}" srcOrd="0" destOrd="0" presId="urn:microsoft.com/office/officeart/2018/2/layout/IconLabelList"/>
    <dgm:cxn modelId="{AD947624-419E-4B36-BBA5-2C2F7205558A}" type="presOf" srcId="{3EDADEA4-F6C6-427E-B165-2283C969145E}" destId="{3E4B15CE-36B2-4D8B-A799-562B5A71A429}" srcOrd="0" destOrd="0" presId="urn:microsoft.com/office/officeart/2018/2/layout/IconLabelList"/>
    <dgm:cxn modelId="{00BE1C2D-DDEA-4DD3-87EB-B317695A0EA2}" type="presOf" srcId="{8CF6B32C-D222-4BDD-881B-612F40494F00}" destId="{9A6A097D-38F9-427E-A631-0EA61197237D}" srcOrd="0" destOrd="0" presId="urn:microsoft.com/office/officeart/2018/2/layout/IconLabelList"/>
    <dgm:cxn modelId="{804E9730-F1C1-407B-868B-7ECFD35B9FB9}" type="presOf" srcId="{032FF56D-4A66-4664-9CC7-7C39A36152C8}" destId="{CE1BDF73-0347-4C51-8C0D-356024DD1E8D}" srcOrd="0" destOrd="0" presId="urn:microsoft.com/office/officeart/2018/2/layout/IconLabelList"/>
    <dgm:cxn modelId="{8320FB31-E6BC-4277-8535-4122A09DF68C}" srcId="{D05605AD-A15E-4888-985C-FECAF3B2F6D6}" destId="{032FF56D-4A66-4664-9CC7-7C39A36152C8}" srcOrd="0" destOrd="0" parTransId="{28E73E99-F7CD-4207-98F3-B120EC5456D6}" sibTransId="{51057CA6-145B-43F3-A2B9-743B9FD6E4B8}"/>
    <dgm:cxn modelId="{B225A734-A97C-4088-87C3-1C8F3A24A4F9}" type="presOf" srcId="{D05605AD-A15E-4888-985C-FECAF3B2F6D6}" destId="{2AC02128-ADB2-4479-B91E-41630E0EB9E6}" srcOrd="0" destOrd="0" presId="urn:microsoft.com/office/officeart/2018/2/layout/IconLabelList"/>
    <dgm:cxn modelId="{FBC89851-A9BC-4C4D-BDC4-B3FF798AF602}" srcId="{D05605AD-A15E-4888-985C-FECAF3B2F6D6}" destId="{D4B62358-B7D1-4EB4-AC62-7C0629DFFBDE}" srcOrd="4" destOrd="0" parTransId="{F63AAE2C-DB55-4458-A215-ACBEE661EC3C}" sibTransId="{2C5F04D5-C85F-4AB0-B522-1553DEF5B673}"/>
    <dgm:cxn modelId="{739E3357-75AC-43EE-A8AE-2C1AA4BFD8BA}" srcId="{D05605AD-A15E-4888-985C-FECAF3B2F6D6}" destId="{7E8AA274-37DC-4D41-A2CC-563CA506F70B}" srcOrd="3" destOrd="0" parTransId="{6F8AD5E1-DF9F-4177-9F9B-E9DDF0C4E057}" sibTransId="{CF5FCF98-45A4-449E-81E3-B57963CF8D07}"/>
    <dgm:cxn modelId="{59D0897C-F0F9-45DD-97A0-6B5198CC0858}" srcId="{D05605AD-A15E-4888-985C-FECAF3B2F6D6}" destId="{8CF6B32C-D222-4BDD-881B-612F40494F00}" srcOrd="5" destOrd="0" parTransId="{37ACDF30-531B-4C1F-9735-8BD5E078A25B}" sibTransId="{3AFAA0B1-F5BC-46FA-9B4E-A59C9BF3720A}"/>
    <dgm:cxn modelId="{B29E17BA-ACAD-4423-A9D3-FA2B46BCA1EB}" type="presOf" srcId="{7E8AA274-37DC-4D41-A2CC-563CA506F70B}" destId="{BEE7A33E-E8F6-4AB4-BCFB-FDC03D341403}" srcOrd="0" destOrd="0" presId="urn:microsoft.com/office/officeart/2018/2/layout/IconLabelList"/>
    <dgm:cxn modelId="{0C6F64BE-67CF-4D5D-9AD9-3B331817C965}" srcId="{D05605AD-A15E-4888-985C-FECAF3B2F6D6}" destId="{3EDADEA4-F6C6-427E-B165-2283C969145E}" srcOrd="1" destOrd="0" parTransId="{65258068-89CB-463F-A505-028F6C2E0496}" sibTransId="{941987B5-8976-4548-AA8C-ECB8D514171D}"/>
    <dgm:cxn modelId="{4F4F80E1-9EE7-450F-BEAA-54179E9934C6}" type="presOf" srcId="{F9EC1AFD-3116-4108-933C-25199DFBA0F2}" destId="{EEC4CE40-A04C-4AFA-8AFF-85315679723C}" srcOrd="0" destOrd="0" presId="urn:microsoft.com/office/officeart/2018/2/layout/IconLabelList"/>
    <dgm:cxn modelId="{F045D336-8581-4D80-809D-952772821C3D}" type="presParOf" srcId="{2AC02128-ADB2-4479-B91E-41630E0EB9E6}" destId="{4B91BD01-3854-487A-A424-28AA278BC8AE}" srcOrd="0" destOrd="0" presId="urn:microsoft.com/office/officeart/2018/2/layout/IconLabelList"/>
    <dgm:cxn modelId="{FFAB5367-907C-4FA4-8D85-EC0DE18FCF87}" type="presParOf" srcId="{4B91BD01-3854-487A-A424-28AA278BC8AE}" destId="{06A68F7E-7CBB-4C64-8AEF-635EB1FC5F83}" srcOrd="0" destOrd="0" presId="urn:microsoft.com/office/officeart/2018/2/layout/IconLabelList"/>
    <dgm:cxn modelId="{E26D6FFA-9BA3-4EFA-A492-DDAD1805A59A}" type="presParOf" srcId="{4B91BD01-3854-487A-A424-28AA278BC8AE}" destId="{A1403A0B-7F5C-4DDE-8384-CF459FD74A2F}" srcOrd="1" destOrd="0" presId="urn:microsoft.com/office/officeart/2018/2/layout/IconLabelList"/>
    <dgm:cxn modelId="{AB86EDFD-9019-43AE-80A7-788BA1CFAEB3}" type="presParOf" srcId="{4B91BD01-3854-487A-A424-28AA278BC8AE}" destId="{CE1BDF73-0347-4C51-8C0D-356024DD1E8D}" srcOrd="2" destOrd="0" presId="urn:microsoft.com/office/officeart/2018/2/layout/IconLabelList"/>
    <dgm:cxn modelId="{6FF51E45-A0B7-4012-9F3D-BD7EC0E68433}" type="presParOf" srcId="{2AC02128-ADB2-4479-B91E-41630E0EB9E6}" destId="{14D592FE-5A04-40F3-8267-7AFC39311FA2}" srcOrd="1" destOrd="0" presId="urn:microsoft.com/office/officeart/2018/2/layout/IconLabelList"/>
    <dgm:cxn modelId="{ED1DFB40-65C2-4F9E-9A5C-58075BA9887F}" type="presParOf" srcId="{2AC02128-ADB2-4479-B91E-41630E0EB9E6}" destId="{17C3330B-713F-430B-A573-D9E3E2AD85D8}" srcOrd="2" destOrd="0" presId="urn:microsoft.com/office/officeart/2018/2/layout/IconLabelList"/>
    <dgm:cxn modelId="{ECBAC274-BCE4-44F0-A4E9-B63135903136}" type="presParOf" srcId="{17C3330B-713F-430B-A573-D9E3E2AD85D8}" destId="{BAD2B0A8-3341-49BD-887C-085C1B60A654}" srcOrd="0" destOrd="0" presId="urn:microsoft.com/office/officeart/2018/2/layout/IconLabelList"/>
    <dgm:cxn modelId="{62067B6C-BB00-46B3-AA88-4D1612C21FD2}" type="presParOf" srcId="{17C3330B-713F-430B-A573-D9E3E2AD85D8}" destId="{C056C2FF-EA4E-4905-B57A-7EEFE3EF79B4}" srcOrd="1" destOrd="0" presId="urn:microsoft.com/office/officeart/2018/2/layout/IconLabelList"/>
    <dgm:cxn modelId="{1FEA5F04-1766-4F77-A7EC-D7837AD72F9B}" type="presParOf" srcId="{17C3330B-713F-430B-A573-D9E3E2AD85D8}" destId="{3E4B15CE-36B2-4D8B-A799-562B5A71A429}" srcOrd="2" destOrd="0" presId="urn:microsoft.com/office/officeart/2018/2/layout/IconLabelList"/>
    <dgm:cxn modelId="{2030B102-2BB3-49E6-A48E-65432F924AB2}" type="presParOf" srcId="{2AC02128-ADB2-4479-B91E-41630E0EB9E6}" destId="{223E11E2-166D-45C7-90F2-9AEA83AFA64B}" srcOrd="3" destOrd="0" presId="urn:microsoft.com/office/officeart/2018/2/layout/IconLabelList"/>
    <dgm:cxn modelId="{DC456BF4-8122-4A16-ADB0-58F02AF4D164}" type="presParOf" srcId="{2AC02128-ADB2-4479-B91E-41630E0EB9E6}" destId="{18119873-802E-49E0-B389-CBCA79508A78}" srcOrd="4" destOrd="0" presId="urn:microsoft.com/office/officeart/2018/2/layout/IconLabelList"/>
    <dgm:cxn modelId="{D6E69FD2-529A-40E8-A16F-BC4A4BD66ABE}" type="presParOf" srcId="{18119873-802E-49E0-B389-CBCA79508A78}" destId="{1DA73849-EFF4-41B9-9F40-0E7ED8CB96B1}" srcOrd="0" destOrd="0" presId="urn:microsoft.com/office/officeart/2018/2/layout/IconLabelList"/>
    <dgm:cxn modelId="{8CF1B52E-A686-4161-AB1D-0FE38B03E915}" type="presParOf" srcId="{18119873-802E-49E0-B389-CBCA79508A78}" destId="{A92A8001-4987-42FB-939F-BBE8758FD941}" srcOrd="1" destOrd="0" presId="urn:microsoft.com/office/officeart/2018/2/layout/IconLabelList"/>
    <dgm:cxn modelId="{A160C04B-77AF-4C95-8FFA-C1728D7DFC76}" type="presParOf" srcId="{18119873-802E-49E0-B389-CBCA79508A78}" destId="{EEC4CE40-A04C-4AFA-8AFF-85315679723C}" srcOrd="2" destOrd="0" presId="urn:microsoft.com/office/officeart/2018/2/layout/IconLabelList"/>
    <dgm:cxn modelId="{16ACBA4E-6E0A-4369-9806-7B0C058C2FA5}" type="presParOf" srcId="{2AC02128-ADB2-4479-B91E-41630E0EB9E6}" destId="{31758ED6-6C54-43F9-BB2D-D228402E1645}" srcOrd="5" destOrd="0" presId="urn:microsoft.com/office/officeart/2018/2/layout/IconLabelList"/>
    <dgm:cxn modelId="{BE4854D9-E26F-4533-A95E-9E5E3247D18D}" type="presParOf" srcId="{2AC02128-ADB2-4479-B91E-41630E0EB9E6}" destId="{9B3F0913-E214-4A5D-9CE2-3F69C0D273B2}" srcOrd="6" destOrd="0" presId="urn:microsoft.com/office/officeart/2018/2/layout/IconLabelList"/>
    <dgm:cxn modelId="{7AAE239B-C133-4A74-9141-47665403389F}" type="presParOf" srcId="{9B3F0913-E214-4A5D-9CE2-3F69C0D273B2}" destId="{46CC2409-83AD-48D0-8079-111D2420028B}" srcOrd="0" destOrd="0" presId="urn:microsoft.com/office/officeart/2018/2/layout/IconLabelList"/>
    <dgm:cxn modelId="{C579BB5E-170C-4C79-8B8E-5B351A3CFA4C}" type="presParOf" srcId="{9B3F0913-E214-4A5D-9CE2-3F69C0D273B2}" destId="{0A9FDE5C-006F-437E-A3A9-EF318C923653}" srcOrd="1" destOrd="0" presId="urn:microsoft.com/office/officeart/2018/2/layout/IconLabelList"/>
    <dgm:cxn modelId="{8E6DFA87-C269-4D7A-AF5B-F62B66FF85A2}" type="presParOf" srcId="{9B3F0913-E214-4A5D-9CE2-3F69C0D273B2}" destId="{BEE7A33E-E8F6-4AB4-BCFB-FDC03D341403}" srcOrd="2" destOrd="0" presId="urn:microsoft.com/office/officeart/2018/2/layout/IconLabelList"/>
    <dgm:cxn modelId="{330821D8-B0D8-4BB3-974D-25D824FDE758}" type="presParOf" srcId="{2AC02128-ADB2-4479-B91E-41630E0EB9E6}" destId="{2C41424A-D7BC-41E5-ADC3-4CE76CD4976A}" srcOrd="7" destOrd="0" presId="urn:microsoft.com/office/officeart/2018/2/layout/IconLabelList"/>
    <dgm:cxn modelId="{C42BD5B1-BEC8-4C11-9F9C-1963FFE16AF4}" type="presParOf" srcId="{2AC02128-ADB2-4479-B91E-41630E0EB9E6}" destId="{2A92137C-9DCD-4B5C-9625-34B63E418E5D}" srcOrd="8" destOrd="0" presId="urn:microsoft.com/office/officeart/2018/2/layout/IconLabelList"/>
    <dgm:cxn modelId="{4ECDD8C4-8BB8-46FB-BE46-04BA07694760}" type="presParOf" srcId="{2A92137C-9DCD-4B5C-9625-34B63E418E5D}" destId="{24D9B9CF-681E-41EF-BA1E-597AB760EEAF}" srcOrd="0" destOrd="0" presId="urn:microsoft.com/office/officeart/2018/2/layout/IconLabelList"/>
    <dgm:cxn modelId="{5E328ADB-DB33-4E78-ADA9-FF7588F1B054}" type="presParOf" srcId="{2A92137C-9DCD-4B5C-9625-34B63E418E5D}" destId="{B3B2077D-BAD7-4829-AE19-464ACED20101}" srcOrd="1" destOrd="0" presId="urn:microsoft.com/office/officeart/2018/2/layout/IconLabelList"/>
    <dgm:cxn modelId="{4A80B8B1-125C-42B9-9F1E-17DEE57C1C33}" type="presParOf" srcId="{2A92137C-9DCD-4B5C-9625-34B63E418E5D}" destId="{03C2653F-B08A-4965-ABCF-96F95FDFFCA7}" srcOrd="2" destOrd="0" presId="urn:microsoft.com/office/officeart/2018/2/layout/IconLabelList"/>
    <dgm:cxn modelId="{E7DA2B00-FED2-43B7-A947-A3065D45EF82}" type="presParOf" srcId="{2AC02128-ADB2-4479-B91E-41630E0EB9E6}" destId="{D7B88AB6-A394-4289-A2B3-B3C8E7BBC06C}" srcOrd="9" destOrd="0" presId="urn:microsoft.com/office/officeart/2018/2/layout/IconLabelList"/>
    <dgm:cxn modelId="{E2796A94-E07E-4624-8ECD-5868827F784B}" type="presParOf" srcId="{2AC02128-ADB2-4479-B91E-41630E0EB9E6}" destId="{51B8EE24-2F05-40C3-9C95-3CA57E797713}" srcOrd="10" destOrd="0" presId="urn:microsoft.com/office/officeart/2018/2/layout/IconLabelList"/>
    <dgm:cxn modelId="{CF18E0FD-CBB2-4BA0-9E5C-5CA1BE3C75E9}" type="presParOf" srcId="{51B8EE24-2F05-40C3-9C95-3CA57E797713}" destId="{09C69448-0D58-4D39-A156-21646D80405C}" srcOrd="0" destOrd="0" presId="urn:microsoft.com/office/officeart/2018/2/layout/IconLabelList"/>
    <dgm:cxn modelId="{9776A2B0-36B0-4582-AE12-3D4CA00AD5BB}" type="presParOf" srcId="{51B8EE24-2F05-40C3-9C95-3CA57E797713}" destId="{1FD89A7D-E285-4C9D-B180-B92749C4C0BD}" srcOrd="1" destOrd="0" presId="urn:microsoft.com/office/officeart/2018/2/layout/IconLabelList"/>
    <dgm:cxn modelId="{F0D39EB0-7063-4E70-A5A8-79FB5607C524}" type="presParOf" srcId="{51B8EE24-2F05-40C3-9C95-3CA57E797713}" destId="{9A6A097D-38F9-427E-A631-0EA61197237D}" srcOrd="2" destOrd="0" presId="urn:microsoft.com/office/officeart/2018/2/layout/IconLabelList"/>
  </dgm:cxnLst>
  <dgm:bg>
    <a:noFill/>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6A68F7E-7CBB-4C64-8AEF-635EB1FC5F83}">
      <dsp:nvSpPr>
        <dsp:cNvPr id="0" name=""/>
        <dsp:cNvSpPr/>
      </dsp:nvSpPr>
      <dsp:spPr>
        <a:xfrm>
          <a:off x="168887" y="135968"/>
          <a:ext cx="1102957" cy="1167788"/>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solidFill>
            <a:srgbClr val="F2F2F2"/>
          </a:solidFill>
          <a:prstDash val="solid"/>
        </a:ln>
        <a:effectLst/>
      </dsp:spPr>
      <dsp:style>
        <a:lnRef idx="2">
          <a:scrgbClr r="0" g="0" b="0"/>
        </a:lnRef>
        <a:fillRef idx="1">
          <a:scrgbClr r="0" g="0" b="0"/>
        </a:fillRef>
        <a:effectRef idx="0">
          <a:scrgbClr r="0" g="0" b="0"/>
        </a:effectRef>
        <a:fontRef idx="minor">
          <a:schemeClr val="lt1"/>
        </a:fontRef>
      </dsp:style>
    </dsp:sp>
    <dsp:sp modelId="{CE1BDF73-0347-4C51-8C0D-356024DD1E8D}">
      <dsp:nvSpPr>
        <dsp:cNvPr id="0" name=""/>
        <dsp:cNvSpPr/>
      </dsp:nvSpPr>
      <dsp:spPr>
        <a:xfrm>
          <a:off x="3178" y="1586213"/>
          <a:ext cx="1434375" cy="100518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622300">
            <a:lnSpc>
              <a:spcPct val="100000"/>
            </a:lnSpc>
            <a:spcBef>
              <a:spcPct val="0"/>
            </a:spcBef>
            <a:spcAft>
              <a:spcPct val="35000"/>
            </a:spcAft>
            <a:buNone/>
          </a:pPr>
          <a:r>
            <a:rPr lang="en-US" sz="1400" b="1" kern="1200">
              <a:solidFill>
                <a:schemeClr val="bg1"/>
              </a:solidFill>
            </a:rPr>
            <a:t>What does equity mean in professional licensing? </a:t>
          </a:r>
        </a:p>
      </dsp:txBody>
      <dsp:txXfrm>
        <a:off x="3178" y="1586213"/>
        <a:ext cx="1434375" cy="1005183"/>
      </dsp:txXfrm>
    </dsp:sp>
    <dsp:sp modelId="{BAD2B0A8-3341-49BD-887C-085C1B60A654}">
      <dsp:nvSpPr>
        <dsp:cNvPr id="0" name=""/>
        <dsp:cNvSpPr/>
      </dsp:nvSpPr>
      <dsp:spPr>
        <a:xfrm>
          <a:off x="1842975" y="134275"/>
          <a:ext cx="1170434" cy="1106423"/>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a:fillRect/>
          </a:stretch>
        </a:blipFill>
        <a:ln w="12700"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E4B15CE-36B2-4D8B-A799-562B5A71A429}">
      <dsp:nvSpPr>
        <dsp:cNvPr id="0" name=""/>
        <dsp:cNvSpPr/>
      </dsp:nvSpPr>
      <dsp:spPr>
        <a:xfrm>
          <a:off x="1688569" y="1570872"/>
          <a:ext cx="1434375" cy="100518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622300">
            <a:lnSpc>
              <a:spcPct val="100000"/>
            </a:lnSpc>
            <a:spcBef>
              <a:spcPct val="0"/>
            </a:spcBef>
            <a:spcAft>
              <a:spcPct val="35000"/>
            </a:spcAft>
            <a:buNone/>
          </a:pPr>
          <a:r>
            <a:rPr lang="en-US" sz="1400" b="1" kern="1200">
              <a:solidFill>
                <a:schemeClr val="bg1"/>
              </a:solidFill>
            </a:rPr>
            <a:t>What inequities currently exist?  What were past inequities?  How were they addressed?</a:t>
          </a:r>
        </a:p>
      </dsp:txBody>
      <dsp:txXfrm>
        <a:off x="1688569" y="1570872"/>
        <a:ext cx="1434375" cy="1005183"/>
      </dsp:txXfrm>
    </dsp:sp>
    <dsp:sp modelId="{1DA73849-EFF4-41B9-9F40-0E7ED8CB96B1}">
      <dsp:nvSpPr>
        <dsp:cNvPr id="0" name=""/>
        <dsp:cNvSpPr/>
      </dsp:nvSpPr>
      <dsp:spPr>
        <a:xfrm>
          <a:off x="3539668" y="135968"/>
          <a:ext cx="1102957" cy="1167788"/>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rcRect/>
          <a:stretch>
            <a:fillRect/>
          </a:stretch>
        </a:blipFill>
        <a:ln w="12700" cap="flat" cmpd="sng" algn="ctr">
          <a:solidFill>
            <a:srgbClr val="F2F2F2"/>
          </a:solidFill>
          <a:prstDash val="solid"/>
        </a:ln>
        <a:effectLst/>
      </dsp:spPr>
      <dsp:style>
        <a:lnRef idx="2">
          <a:scrgbClr r="0" g="0" b="0"/>
        </a:lnRef>
        <a:fillRef idx="1">
          <a:scrgbClr r="0" g="0" b="0"/>
        </a:fillRef>
        <a:effectRef idx="0">
          <a:scrgbClr r="0" g="0" b="0"/>
        </a:effectRef>
        <a:fontRef idx="minor">
          <a:schemeClr val="lt1"/>
        </a:fontRef>
      </dsp:style>
    </dsp:sp>
    <dsp:sp modelId="{EEC4CE40-A04C-4AFA-8AFF-85315679723C}">
      <dsp:nvSpPr>
        <dsp:cNvPr id="0" name=""/>
        <dsp:cNvSpPr/>
      </dsp:nvSpPr>
      <dsp:spPr>
        <a:xfrm>
          <a:off x="3373959" y="1586213"/>
          <a:ext cx="1434375" cy="100518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622300">
            <a:lnSpc>
              <a:spcPct val="100000"/>
            </a:lnSpc>
            <a:spcBef>
              <a:spcPct val="0"/>
            </a:spcBef>
            <a:spcAft>
              <a:spcPct val="35000"/>
            </a:spcAft>
            <a:buNone/>
          </a:pPr>
          <a:r>
            <a:rPr lang="en-US" sz="1400" b="1" kern="1200">
              <a:solidFill>
                <a:schemeClr val="bg1"/>
              </a:solidFill>
            </a:rPr>
            <a:t>How do current and past regulations create inequities?</a:t>
          </a:r>
        </a:p>
      </dsp:txBody>
      <dsp:txXfrm>
        <a:off x="3373959" y="1586213"/>
        <a:ext cx="1434375" cy="1005183"/>
      </dsp:txXfrm>
    </dsp:sp>
    <dsp:sp modelId="{46CC2409-83AD-48D0-8079-111D2420028B}">
      <dsp:nvSpPr>
        <dsp:cNvPr id="0" name=""/>
        <dsp:cNvSpPr/>
      </dsp:nvSpPr>
      <dsp:spPr>
        <a:xfrm>
          <a:off x="5225059" y="135968"/>
          <a:ext cx="1102957" cy="1167788"/>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2700" cap="flat" cmpd="sng" algn="ctr">
          <a:solidFill>
            <a:srgbClr val="F2F2F2"/>
          </a:solidFill>
          <a:prstDash val="solid"/>
        </a:ln>
        <a:effectLst/>
      </dsp:spPr>
      <dsp:style>
        <a:lnRef idx="2">
          <a:scrgbClr r="0" g="0" b="0"/>
        </a:lnRef>
        <a:fillRef idx="1">
          <a:scrgbClr r="0" g="0" b="0"/>
        </a:fillRef>
        <a:effectRef idx="0">
          <a:scrgbClr r="0" g="0" b="0"/>
        </a:effectRef>
        <a:fontRef idx="minor">
          <a:schemeClr val="lt1"/>
        </a:fontRef>
      </dsp:style>
    </dsp:sp>
    <dsp:sp modelId="{BEE7A33E-E8F6-4AB4-BCFB-FDC03D341403}">
      <dsp:nvSpPr>
        <dsp:cNvPr id="0" name=""/>
        <dsp:cNvSpPr/>
      </dsp:nvSpPr>
      <dsp:spPr>
        <a:xfrm>
          <a:off x="5059350" y="1586213"/>
          <a:ext cx="1434375" cy="100518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622300">
            <a:lnSpc>
              <a:spcPct val="100000"/>
            </a:lnSpc>
            <a:spcBef>
              <a:spcPct val="0"/>
            </a:spcBef>
            <a:spcAft>
              <a:spcPct val="35000"/>
            </a:spcAft>
            <a:buNone/>
          </a:pPr>
          <a:r>
            <a:rPr lang="en-US" sz="1400" b="1" kern="1200">
              <a:solidFill>
                <a:schemeClr val="bg1"/>
              </a:solidFill>
            </a:rPr>
            <a:t>How do individual or community experiences vary?</a:t>
          </a:r>
        </a:p>
      </dsp:txBody>
      <dsp:txXfrm>
        <a:off x="5059350" y="1586213"/>
        <a:ext cx="1434375" cy="1005183"/>
      </dsp:txXfrm>
    </dsp:sp>
    <dsp:sp modelId="{24D9B9CF-681E-41EF-BA1E-597AB760EEAF}">
      <dsp:nvSpPr>
        <dsp:cNvPr id="0" name=""/>
        <dsp:cNvSpPr/>
      </dsp:nvSpPr>
      <dsp:spPr>
        <a:xfrm>
          <a:off x="6910449" y="135968"/>
          <a:ext cx="1102957" cy="1167788"/>
        </a:xfrm>
        <a:prstGeom prst="rect">
          <a:avLst/>
        </a:prstGeom>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w="12700" cap="flat" cmpd="sng" algn="ctr">
          <a:solidFill>
            <a:srgbClr val="F2F2F2"/>
          </a:solidFill>
          <a:prstDash val="solid"/>
        </a:ln>
        <a:effectLst/>
      </dsp:spPr>
      <dsp:style>
        <a:lnRef idx="2">
          <a:scrgbClr r="0" g="0" b="0"/>
        </a:lnRef>
        <a:fillRef idx="1">
          <a:scrgbClr r="0" g="0" b="0"/>
        </a:fillRef>
        <a:effectRef idx="0">
          <a:scrgbClr r="0" g="0" b="0"/>
        </a:effectRef>
        <a:fontRef idx="minor">
          <a:schemeClr val="lt1"/>
        </a:fontRef>
      </dsp:style>
    </dsp:sp>
    <dsp:sp modelId="{03C2653F-B08A-4965-ABCF-96F95FDFFCA7}">
      <dsp:nvSpPr>
        <dsp:cNvPr id="0" name=""/>
        <dsp:cNvSpPr/>
      </dsp:nvSpPr>
      <dsp:spPr>
        <a:xfrm>
          <a:off x="6744741" y="1379839"/>
          <a:ext cx="1434375" cy="100518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622300">
            <a:lnSpc>
              <a:spcPct val="100000"/>
            </a:lnSpc>
            <a:spcBef>
              <a:spcPct val="0"/>
            </a:spcBef>
            <a:spcAft>
              <a:spcPct val="35000"/>
            </a:spcAft>
            <a:buNone/>
          </a:pPr>
          <a:br>
            <a:rPr lang="en-US" sz="1400" b="1" kern="1200">
              <a:solidFill>
                <a:schemeClr val="bg1"/>
              </a:solidFill>
            </a:rPr>
          </a:br>
          <a:r>
            <a:rPr lang="en-US" sz="1400" b="1" kern="1200">
              <a:solidFill>
                <a:schemeClr val="bg1"/>
              </a:solidFill>
            </a:rPr>
            <a:t>How to assess the impact of systemic oppression and under- representation?</a:t>
          </a:r>
        </a:p>
      </dsp:txBody>
      <dsp:txXfrm>
        <a:off x="6744741" y="1379839"/>
        <a:ext cx="1434375" cy="1005183"/>
      </dsp:txXfrm>
    </dsp:sp>
    <dsp:sp modelId="{09C69448-0D58-4D39-A156-21646D80405C}">
      <dsp:nvSpPr>
        <dsp:cNvPr id="0" name=""/>
        <dsp:cNvSpPr/>
      </dsp:nvSpPr>
      <dsp:spPr>
        <a:xfrm>
          <a:off x="8691197" y="135968"/>
          <a:ext cx="1102957" cy="1167788"/>
        </a:xfrm>
        <a:prstGeom prst="rect">
          <a:avLst/>
        </a:prstGeom>
        <a:blipFill>
          <a:blip xmlns:r="http://schemas.openxmlformats.org/officeDocument/2006/relationships"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rcRect/>
          <a:stretch>
            <a:fillRect/>
          </a:stretch>
        </a:blipFill>
        <a:ln w="12700" cap="flat" cmpd="sng" algn="ctr">
          <a:solidFill>
            <a:srgbClr val="F2F2F2"/>
          </a:solidFill>
          <a:prstDash val="solid"/>
        </a:ln>
        <a:effectLst/>
      </dsp:spPr>
      <dsp:style>
        <a:lnRef idx="2">
          <a:scrgbClr r="0" g="0" b="0"/>
        </a:lnRef>
        <a:fillRef idx="1">
          <a:scrgbClr r="0" g="0" b="0"/>
        </a:fillRef>
        <a:effectRef idx="0">
          <a:scrgbClr r="0" g="0" b="0"/>
        </a:effectRef>
        <a:fontRef idx="minor">
          <a:schemeClr val="lt1"/>
        </a:fontRef>
      </dsp:style>
    </dsp:sp>
    <dsp:sp modelId="{9A6A097D-38F9-427E-A631-0EA61197237D}">
      <dsp:nvSpPr>
        <dsp:cNvPr id="0" name=""/>
        <dsp:cNvSpPr/>
      </dsp:nvSpPr>
      <dsp:spPr>
        <a:xfrm>
          <a:off x="8430131" y="1586213"/>
          <a:ext cx="1625089" cy="100518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622300">
            <a:lnSpc>
              <a:spcPct val="100000"/>
            </a:lnSpc>
            <a:spcBef>
              <a:spcPct val="0"/>
            </a:spcBef>
            <a:spcAft>
              <a:spcPct val="35000"/>
            </a:spcAft>
            <a:buNone/>
          </a:pPr>
          <a:r>
            <a:rPr lang="en-US" sz="1400" b="1" kern="1200">
              <a:solidFill>
                <a:schemeClr val="bg1"/>
              </a:solidFill>
            </a:rPr>
            <a:t>How do we continue to ensure inclusion of underrepresented communities?</a:t>
          </a:r>
        </a:p>
      </dsp:txBody>
      <dsp:txXfrm>
        <a:off x="8430131" y="1586213"/>
        <a:ext cx="1625089" cy="1005183"/>
      </dsp:txXfrm>
    </dsp:sp>
  </dsp:spTree>
</dsp:drawing>
</file>

<file path=ppt/diagrams/layout1.xml><?xml version="1.0" encoding="utf-8"?>
<dgm:layoutDef xmlns:dgm="http://schemas.openxmlformats.org/drawingml/2006/diagram" xmlns:a="http://schemas.openxmlformats.org/drawingml/2006/main" uniqueId="urn:microsoft.com/office/officeart/2018/2/layout/IconLabelList">
  <dgm:title val="Icon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20"/>
          <dgm:constr type="w" for="ch" forName="sibTrans" refType="w" refFor="ch" refForName="compNode" fact="0.175"/>
          <dgm:constr type="sp" refType="w" refFor="ch" refForName="compNode" op="equ" fact="0.25"/>
          <dgm:constr type="primFontSz" for="des" ptType="node" op="equ" val="50"/>
          <dgm:constr type="h" for="des" forName="compNode" op="equ"/>
          <dgm:constr type="h" for="des" forName="textRect" op="equ"/>
        </dgm:constrLst>
      </dgm:if>
      <dgm:if name="Name5"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6"/>
          <dgm:constr type="h" for="des" forName="compNode" op="equ"/>
          <dgm:constr type="h" for="des" forName="textRect" op="equ"/>
        </dgm:constrLst>
      </dgm:if>
      <dgm:else name="Name6">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7" axis="ch" ptType="node">
      <dgm:layoutNode name="compNode">
        <dgm:alg type="composite"/>
        <dgm:shape xmlns:r="http://schemas.openxmlformats.org/officeDocument/2006/relationships" r:blip="">
          <dgm:adjLst/>
        </dgm:shape>
        <dgm:presOf axis="self"/>
        <dgm:constrLst>
          <dgm:constr type="w" for="ch" forName="iconRect" refType="w" fact="0.45"/>
          <dgm:constr type="h" for="ch" forName="iconRect" refType="w" refFor="ch" refForName="iconRect"/>
          <dgm:constr type="ctrX" for="ch" forName="iconRect" refType="w" fact="0.5"/>
          <dgm:constr type="t" for="ch" forName="iconRect"/>
          <dgm:constr type="h" for="ch" forName="spaceRect" refType="h" fact="0.15"/>
          <dgm:constr type="w" for="ch" forName="spaceRect" refType="w"/>
          <dgm:constr type="l" for="ch" forName="spaceRect"/>
          <dgm:constr type="t" for="ch" forName="spaceRect" refType="b" refFor="ch" refForName="icon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8"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en-US"/>
              <a:t>Click to edit Master title style</a:t>
            </a:r>
          </a:p>
        </p:txBody>
      </p:sp>
      <p:sp>
        <p:nvSpPr>
          <p:cNvPr id="3" name="Subtitle 2"/>
          <p:cNvSpPr>
            <a:spLocks noGrp="1"/>
          </p:cNvSpPr>
          <p:nvPr>
            <p:ph type="subTitle" idx="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7" name="Date Placeholder 6"/>
          <p:cNvSpPr>
            <a:spLocks noGrp="1"/>
          </p:cNvSpPr>
          <p:nvPr>
            <p:ph type="dt" sz="half" idx="10"/>
          </p:nvPr>
        </p:nvSpPr>
        <p:spPr/>
        <p:txBody>
          <a:bodyPr/>
          <a:lstStyle/>
          <a:p>
            <a:fld id="{4BF363DC-8CEF-4A3F-BE08-A289CFF1343D}" type="datetimeFigureOut">
              <a:rPr lang="en-US" smtClean="0"/>
              <a:t>4/26/2024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140EFE7-5A46-4F36-8BB2-B9ADE94959DD}" type="slidenum">
              <a:rPr lang="en-US" smtClean="0"/>
              <a:t>‹#›</a:t>
            </a:fld>
            <a:endParaRPr lang="en-US"/>
          </a:p>
        </p:txBody>
      </p:sp>
    </p:spTree>
    <p:extLst>
      <p:ext uri="{BB962C8B-B14F-4D97-AF65-F5344CB8AC3E}">
        <p14:creationId xmlns:p14="http://schemas.microsoft.com/office/powerpoint/2010/main" val="599405993"/>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BF363DC-8CEF-4A3F-BE08-A289CFF1343D}" type="datetimeFigureOut">
              <a:rPr lang="en-US" smtClean="0"/>
              <a:t>4/26/2024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140EFE7-5A46-4F36-8BB2-B9ADE94959DD}" type="slidenum">
              <a:rPr lang="en-US" smtClean="0"/>
              <a:t>‹#›</a:t>
            </a:fld>
            <a:endParaRPr lang="en-US"/>
          </a:p>
        </p:txBody>
      </p:sp>
    </p:spTree>
    <p:extLst>
      <p:ext uri="{BB962C8B-B14F-4D97-AF65-F5344CB8AC3E}">
        <p14:creationId xmlns:p14="http://schemas.microsoft.com/office/powerpoint/2010/main" val="31586302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BF363DC-8CEF-4A3F-BE08-A289CFF1343D}" type="datetimeFigureOut">
              <a:rPr lang="en-US" smtClean="0"/>
              <a:t>4/26/2024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140EFE7-5A46-4F36-8BB2-B9ADE94959DD}" type="slidenum">
              <a:rPr lang="en-US" smtClean="0"/>
              <a:t>‹#›</a:t>
            </a:fld>
            <a:endParaRPr lang="en-US"/>
          </a:p>
        </p:txBody>
      </p:sp>
    </p:spTree>
    <p:extLst>
      <p:ext uri="{BB962C8B-B14F-4D97-AF65-F5344CB8AC3E}">
        <p14:creationId xmlns:p14="http://schemas.microsoft.com/office/powerpoint/2010/main" val="36033267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4BF363DC-8CEF-4A3F-BE08-A289CFF1343D}" type="datetimeFigureOut">
              <a:rPr lang="en-US" smtClean="0"/>
              <a:t>4/26/2024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140EFE7-5A46-4F36-8BB2-B9ADE94959DD}" type="slidenum">
              <a:rPr lang="en-US" smtClean="0"/>
              <a:t>‹#›</a:t>
            </a:fld>
            <a:endParaRPr lang="en-US"/>
          </a:p>
        </p:txBody>
      </p:sp>
    </p:spTree>
    <p:extLst>
      <p:ext uri="{BB962C8B-B14F-4D97-AF65-F5344CB8AC3E}">
        <p14:creationId xmlns:p14="http://schemas.microsoft.com/office/powerpoint/2010/main" val="344156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en-US"/>
              <a:t>Click to edit Master title style</a:t>
            </a:r>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7" name="Date Placeholder 6"/>
          <p:cNvSpPr>
            <a:spLocks noGrp="1"/>
          </p:cNvSpPr>
          <p:nvPr>
            <p:ph type="dt" sz="half" idx="10"/>
          </p:nvPr>
        </p:nvSpPr>
        <p:spPr/>
        <p:txBody>
          <a:bodyPr/>
          <a:lstStyle/>
          <a:p>
            <a:fld id="{4BF363DC-8CEF-4A3F-BE08-A289CFF1343D}" type="datetimeFigureOut">
              <a:rPr lang="en-US" smtClean="0"/>
              <a:t>4/26/2024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140EFE7-5A46-4F36-8BB2-B9ADE94959DD}" type="slidenum">
              <a:rPr lang="en-US" smtClean="0"/>
              <a:t>‹#›</a:t>
            </a:fld>
            <a:endParaRPr lang="en-US"/>
          </a:p>
        </p:txBody>
      </p:sp>
    </p:spTree>
    <p:extLst>
      <p:ext uri="{BB962C8B-B14F-4D97-AF65-F5344CB8AC3E}">
        <p14:creationId xmlns:p14="http://schemas.microsoft.com/office/powerpoint/2010/main" val="3289881249"/>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581912" y="2638044"/>
            <a:ext cx="4271771" cy="310198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338315" y="2638044"/>
            <a:ext cx="4270247" cy="310198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Date Placeholder 7"/>
          <p:cNvSpPr>
            <a:spLocks noGrp="1"/>
          </p:cNvSpPr>
          <p:nvPr>
            <p:ph type="dt" sz="half" idx="10"/>
          </p:nvPr>
        </p:nvSpPr>
        <p:spPr/>
        <p:txBody>
          <a:bodyPr/>
          <a:lstStyle/>
          <a:p>
            <a:fld id="{4BF363DC-8CEF-4A3F-BE08-A289CFF1343D}" type="datetimeFigureOut">
              <a:rPr lang="en-US" smtClean="0"/>
              <a:t>4/26/2024</a:t>
            </a:fld>
            <a:endParaRPr lang="en-US"/>
          </a:p>
        </p:txBody>
      </p:sp>
      <p:sp>
        <p:nvSpPr>
          <p:cNvPr id="9" name="Footer Placeholder 8"/>
          <p:cNvSpPr>
            <a:spLocks noGrp="1"/>
          </p:cNvSpPr>
          <p:nvPr>
            <p:ph type="ftr" sz="quarter" idx="11"/>
          </p:nvPr>
        </p:nvSpPr>
        <p:spPr/>
        <p:txBody>
          <a:bodyPr/>
          <a:lstStyle/>
          <a:p>
            <a:endParaRPr lang="en-US"/>
          </a:p>
        </p:txBody>
      </p:sp>
      <p:sp>
        <p:nvSpPr>
          <p:cNvPr id="10" name="Slide Number Placeholder 9"/>
          <p:cNvSpPr>
            <a:spLocks noGrp="1"/>
          </p:cNvSpPr>
          <p:nvPr>
            <p:ph type="sldNum" sz="quarter" idx="12"/>
          </p:nvPr>
        </p:nvSpPr>
        <p:spPr/>
        <p:txBody>
          <a:bodyPr/>
          <a:lstStyle/>
          <a:p>
            <a:fld id="{2140EFE7-5A46-4F36-8BB2-B9ADE94959DD}" type="slidenum">
              <a:rPr lang="en-US" smtClean="0"/>
              <a:t>‹#›</a:t>
            </a:fld>
            <a:endParaRPr lang="en-US"/>
          </a:p>
        </p:txBody>
      </p:sp>
    </p:spTree>
    <p:extLst>
      <p:ext uri="{BB962C8B-B14F-4D97-AF65-F5344CB8AC3E}">
        <p14:creationId xmlns:p14="http://schemas.microsoft.com/office/powerpoint/2010/main" val="41066051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583436" y="3143250"/>
            <a:ext cx="4270248" cy="259677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7" name="Date Placeholder 6"/>
          <p:cNvSpPr>
            <a:spLocks noGrp="1"/>
          </p:cNvSpPr>
          <p:nvPr>
            <p:ph type="dt" sz="half" idx="10"/>
          </p:nvPr>
        </p:nvSpPr>
        <p:spPr/>
        <p:txBody>
          <a:bodyPr/>
          <a:lstStyle/>
          <a:p>
            <a:fld id="{4BF363DC-8CEF-4A3F-BE08-A289CFF1343D}" type="datetimeFigureOut">
              <a:rPr lang="en-US" smtClean="0"/>
              <a:t>4/26/2024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140EFE7-5A46-4F36-8BB2-B9ADE94959DD}" type="slidenum">
              <a:rPr lang="en-US" smtClean="0"/>
              <a:t>‹#›</a:t>
            </a:fld>
            <a:endParaRPr lang="en-US"/>
          </a:p>
        </p:txBody>
      </p:sp>
      <p:sp>
        <p:nvSpPr>
          <p:cNvPr id="10" name="Title 9"/>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41883920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4BF363DC-8CEF-4A3F-BE08-A289CFF1343D}" type="datetimeFigureOut">
              <a:rPr lang="en-US" smtClean="0"/>
              <a:t>4/26/2024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140EFE7-5A46-4F36-8BB2-B9ADE94959DD}" type="slidenum">
              <a:rPr lang="en-US" smtClean="0"/>
              <a:t>‹#›</a:t>
            </a:fld>
            <a:endParaRPr lang="en-US"/>
          </a:p>
        </p:txBody>
      </p:sp>
    </p:spTree>
    <p:extLst>
      <p:ext uri="{BB962C8B-B14F-4D97-AF65-F5344CB8AC3E}">
        <p14:creationId xmlns:p14="http://schemas.microsoft.com/office/powerpoint/2010/main" val="16380179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BF363DC-8CEF-4A3F-BE08-A289CFF1343D}" type="datetimeFigureOut">
              <a:rPr lang="en-US" smtClean="0"/>
              <a:t>4/26/2024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140EFE7-5A46-4F36-8BB2-B9ADE94959DD}" type="slidenum">
              <a:rPr lang="en-US" smtClean="0"/>
              <a:t>‹#›</a:t>
            </a:fld>
            <a:endParaRPr lang="en-US"/>
          </a:p>
        </p:txBody>
      </p:sp>
    </p:spTree>
    <p:extLst>
      <p:ext uri="{BB962C8B-B14F-4D97-AF65-F5344CB8AC3E}">
        <p14:creationId xmlns:p14="http://schemas.microsoft.com/office/powerpoint/2010/main" val="3087995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en-US"/>
              <a:t>Click to edit Master title style</a:t>
            </a:r>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9" name="Date Placeholder 8"/>
          <p:cNvSpPr>
            <a:spLocks noGrp="1"/>
          </p:cNvSpPr>
          <p:nvPr>
            <p:ph type="dt" sz="half" idx="10"/>
          </p:nvPr>
        </p:nvSpPr>
        <p:spPr/>
        <p:txBody>
          <a:bodyPr/>
          <a:lstStyle/>
          <a:p>
            <a:fld id="{4BF363DC-8CEF-4A3F-BE08-A289CFF1343D}" type="datetimeFigureOut">
              <a:rPr lang="en-US" smtClean="0"/>
              <a:t>4/26/2024</a:t>
            </a:fld>
            <a:endParaRPr lang="en-US"/>
          </a:p>
        </p:txBody>
      </p:sp>
      <p:sp>
        <p:nvSpPr>
          <p:cNvPr id="10" name="Footer Placeholder 9"/>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a:p>
        </p:txBody>
      </p:sp>
      <p:sp>
        <p:nvSpPr>
          <p:cNvPr id="11" name="Slide Number Placeholder 10"/>
          <p:cNvSpPr>
            <a:spLocks noGrp="1"/>
          </p:cNvSpPr>
          <p:nvPr>
            <p:ph type="sldNum" sz="quarter" idx="12"/>
          </p:nvPr>
        </p:nvSpPr>
        <p:spPr/>
        <p:txBody>
          <a:bodyPr/>
          <a:lstStyle/>
          <a:p>
            <a:fld id="{2140EFE7-5A46-4F36-8BB2-B9ADE94959DD}" type="slidenum">
              <a:rPr lang="en-US" smtClean="0"/>
              <a:t>‹#›</a:t>
            </a:fld>
            <a:endParaRPr lang="en-US"/>
          </a:p>
        </p:txBody>
      </p:sp>
    </p:spTree>
    <p:extLst>
      <p:ext uri="{BB962C8B-B14F-4D97-AF65-F5344CB8AC3E}">
        <p14:creationId xmlns:p14="http://schemas.microsoft.com/office/powerpoint/2010/main" val="34985822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8" name="Rectangle 17"/>
          <p:cNvSpPr/>
          <p:nvPr/>
        </p:nvSpPr>
        <p:spPr>
          <a:xfrm>
            <a:off x="0"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en-US"/>
              <a:t>Click to edit Master title style</a:t>
            </a:r>
          </a:p>
        </p:txBody>
      </p:sp>
      <p:sp>
        <p:nvSpPr>
          <p:cNvPr id="3" name="Picture Placeholder 2"/>
          <p:cNvSpPr>
            <a:spLocks noGrp="1" noChangeAspect="1"/>
          </p:cNvSpPr>
          <p:nvPr>
            <p:ph type="pic" idx="1"/>
          </p:nvPr>
        </p:nvSpPr>
        <p:spPr>
          <a:xfrm>
            <a:off x="6095999" y="0"/>
            <a:ext cx="6102097" cy="6858000"/>
          </a:xfrm>
          <a:solidFill>
            <a:schemeClr val="bg1">
              <a:lumMod val="75000"/>
            </a:schemeClr>
          </a:solidFill>
        </p:spPr>
        <p:txBody>
          <a:bodyPr anchor="t"/>
          <a:lstStyle>
            <a:lvl1pPr marL="0" indent="0">
              <a:buNone/>
              <a:defRPr sz="3200">
                <a:solidFill>
                  <a:schemeClr val="bg1">
                    <a:lumMod val="85000"/>
                    <a:lumOff val="1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4BF363DC-8CEF-4A3F-BE08-A289CFF1343D}" type="datetimeFigureOut">
              <a:rPr lang="en-US" smtClean="0"/>
              <a:t>4/26/2024</a:t>
            </a:fld>
            <a:endParaRPr lang="en-US"/>
          </a:p>
        </p:txBody>
      </p:sp>
      <p:sp>
        <p:nvSpPr>
          <p:cNvPr id="9" name="Footer Placeholder 8"/>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a:p>
        </p:txBody>
      </p:sp>
      <p:sp>
        <p:nvSpPr>
          <p:cNvPr id="10" name="Slide Number Placeholder 9"/>
          <p:cNvSpPr>
            <a:spLocks noGrp="1"/>
          </p:cNvSpPr>
          <p:nvPr>
            <p:ph type="sldNum" sz="quarter" idx="12"/>
          </p:nvPr>
        </p:nvSpPr>
        <p:spPr/>
        <p:txBody>
          <a:bodyPr/>
          <a:lstStyle/>
          <a:p>
            <a:fld id="{2140EFE7-5A46-4F36-8BB2-B9ADE94959DD}" type="slidenum">
              <a:rPr lang="en-US" smtClean="0"/>
              <a:t>‹#›</a:t>
            </a:fld>
            <a:endParaRPr lang="en-US"/>
          </a:p>
        </p:txBody>
      </p:sp>
    </p:spTree>
    <p:extLst>
      <p:ext uri="{BB962C8B-B14F-4D97-AF65-F5344CB8AC3E}">
        <p14:creationId xmlns:p14="http://schemas.microsoft.com/office/powerpoint/2010/main" val="22758462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2231136" y="964692"/>
            <a:ext cx="7729728" cy="1188720"/>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en-US"/>
              <a:t>Click to edit Master title style</a:t>
            </a:r>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4BF363DC-8CEF-4A3F-BE08-A289CFF1343D}" type="datetimeFigureOut">
              <a:rPr lang="en-US" smtClean="0"/>
              <a:t>4/26/2024</a:t>
            </a:fld>
            <a:endParaRPr lang="en-US"/>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en-US"/>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2140EFE7-5A46-4F36-8BB2-B9ADE94959DD}" type="slidenum">
              <a:rPr lang="en-US" smtClean="0"/>
              <a:t>‹#›</a:t>
            </a:fld>
            <a:endParaRPr lang="en-US"/>
          </a:p>
        </p:txBody>
      </p:sp>
    </p:spTree>
    <p:extLst>
      <p:ext uri="{BB962C8B-B14F-4D97-AF65-F5344CB8AC3E}">
        <p14:creationId xmlns:p14="http://schemas.microsoft.com/office/powerpoint/2010/main" val="2227863752"/>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lnSpc>
          <a:spcPct val="90000"/>
        </a:lnSpc>
        <a:spcBef>
          <a:spcPct val="0"/>
        </a:spcBef>
        <a:buNone/>
        <a:defRPr sz="2800" kern="1200" cap="all" spc="200" baseline="0">
          <a:solidFill>
            <a:srgbClr val="262626"/>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sos.vermont.gov/opr/regulatory/regulatory-review/mental-health-licensing-study/" TargetMode="External"/><Relationship Id="rId2" Type="http://schemas.openxmlformats.org/officeDocument/2006/relationships/image" Target="../media/image1.png"/><Relationship Id="rId1" Type="http://schemas.openxmlformats.org/officeDocument/2006/relationships/slideLayout" Target="../slideLayouts/slideLayout9.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legislature.vermont.gov/Documents/2022/Docs/ACTS/ACT117/ACT117%20As%20Enacted.pdf" TargetMode="External"/><Relationship Id="rId2" Type="http://schemas.openxmlformats.org/officeDocument/2006/relationships/image" Target="../media/image1.png"/><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1.xml"/><Relationship Id="rId7" Type="http://schemas.openxmlformats.org/officeDocument/2006/relationships/image" Target="../media/image1.png"/><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9BAFB5"/>
        </a:solidFill>
        <a:effectLst/>
      </p:bgPr>
    </p:bg>
    <p:spTree>
      <p:nvGrpSpPr>
        <p:cNvPr id="1" name=""/>
        <p:cNvGrpSpPr/>
        <p:nvPr/>
      </p:nvGrpSpPr>
      <p:grpSpPr>
        <a:xfrm>
          <a:off x="0" y="0"/>
          <a:ext cx="0" cy="0"/>
          <a:chOff x="0" y="0"/>
          <a:chExt cx="0" cy="0"/>
        </a:xfrm>
      </p:grpSpPr>
      <p:sp useBgFill="1">
        <p:nvSpPr>
          <p:cNvPr id="16" name="Rectangle 15">
            <a:extLst>
              <a:ext uri="{FF2B5EF4-FFF2-40B4-BE49-F238E27FC236}">
                <a16:creationId xmlns:a16="http://schemas.microsoft.com/office/drawing/2014/main" id="{3F47E20B-1205-4238-A82B-90EF577F32D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1999"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D13567AC-EB9A-47A9-B6EC-B5BDB73B113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6" cy="6858000"/>
          </a:xfrm>
          <a:prstGeom prst="rect">
            <a:avLst/>
          </a:prstGeom>
          <a:solidFill>
            <a:schemeClr val="tx2"/>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9" name="Title 8">
            <a:extLst>
              <a:ext uri="{FF2B5EF4-FFF2-40B4-BE49-F238E27FC236}">
                <a16:creationId xmlns:a16="http://schemas.microsoft.com/office/drawing/2014/main" id="{3BD4AF29-5660-41A9-8061-AA2FAF4C9A72}"/>
              </a:ext>
            </a:extLst>
          </p:cNvPr>
          <p:cNvSpPr>
            <a:spLocks noGrp="1"/>
          </p:cNvSpPr>
          <p:nvPr>
            <p:ph type="title"/>
          </p:nvPr>
        </p:nvSpPr>
        <p:spPr>
          <a:xfrm>
            <a:off x="404373" y="821993"/>
            <a:ext cx="3845549" cy="3212654"/>
          </a:xfrm>
          <a:noFill/>
          <a:ln>
            <a:solidFill>
              <a:schemeClr val="bg1"/>
            </a:solidFill>
          </a:ln>
        </p:spPr>
        <p:txBody>
          <a:bodyPr vert="horz" lIns="274320" tIns="182880" rIns="274320" bIns="182880" rtlCol="0" anchor="ctr" anchorCtr="1">
            <a:normAutofit/>
          </a:bodyPr>
          <a:lstStyle/>
          <a:p>
            <a:r>
              <a:rPr lang="en-US" sz="2800">
                <a:solidFill>
                  <a:schemeClr val="bg1"/>
                </a:solidFill>
              </a:rPr>
              <a:t>Mental Health Professional Licensing  Study</a:t>
            </a:r>
          </a:p>
        </p:txBody>
      </p:sp>
      <p:sp>
        <p:nvSpPr>
          <p:cNvPr id="3" name="Subtitle 2">
            <a:extLst>
              <a:ext uri="{FF2B5EF4-FFF2-40B4-BE49-F238E27FC236}">
                <a16:creationId xmlns:a16="http://schemas.microsoft.com/office/drawing/2014/main" id="{712897B8-A1C4-4D3C-B97E-A3F425AD3FE4}"/>
              </a:ext>
            </a:extLst>
          </p:cNvPr>
          <p:cNvSpPr>
            <a:spLocks noGrp="1"/>
          </p:cNvSpPr>
          <p:nvPr>
            <p:ph type="body" sz="half" idx="2"/>
          </p:nvPr>
        </p:nvSpPr>
        <p:spPr>
          <a:xfrm>
            <a:off x="619503" y="4315598"/>
            <a:ext cx="3415288" cy="422656"/>
          </a:xfrm>
        </p:spPr>
        <p:txBody>
          <a:bodyPr vert="horz" lIns="91440" tIns="45720" rIns="91440" bIns="45720" rtlCol="0">
            <a:normAutofit/>
          </a:bodyPr>
          <a:lstStyle/>
          <a:p>
            <a:r>
              <a:rPr lang="en-US" sz="1600" b="1" kern="1200">
                <a:solidFill>
                  <a:schemeClr val="bg1"/>
                </a:solidFill>
                <a:latin typeface="+mn-lt"/>
                <a:ea typeface="+mn-ea"/>
                <a:cs typeface="+mn-cs"/>
              </a:rPr>
              <a:t>Office of Professional Regulation</a:t>
            </a:r>
          </a:p>
          <a:p>
            <a:endParaRPr lang="en-US" sz="1600" b="1">
              <a:solidFill>
                <a:schemeClr val="bg1"/>
              </a:solidFill>
            </a:endParaRPr>
          </a:p>
          <a:p>
            <a:endParaRPr lang="en-US" sz="1600" b="1" kern="1200">
              <a:solidFill>
                <a:schemeClr val="bg1"/>
              </a:solidFill>
              <a:latin typeface="+mn-lt"/>
              <a:ea typeface="+mn-ea"/>
              <a:cs typeface="+mn-cs"/>
            </a:endParaRPr>
          </a:p>
          <a:p>
            <a:endParaRPr lang="en-US" sz="1600" b="1" kern="1200">
              <a:solidFill>
                <a:schemeClr val="bg1"/>
              </a:solidFill>
              <a:latin typeface="+mn-lt"/>
              <a:ea typeface="+mn-ea"/>
              <a:cs typeface="+mn-cs"/>
            </a:endParaRPr>
          </a:p>
        </p:txBody>
      </p:sp>
      <p:pic>
        <p:nvPicPr>
          <p:cNvPr id="8" name="Picture 7" descr="Logo, company name&#10;&#10;Description automatically generated">
            <a:extLst>
              <a:ext uri="{FF2B5EF4-FFF2-40B4-BE49-F238E27FC236}">
                <a16:creationId xmlns:a16="http://schemas.microsoft.com/office/drawing/2014/main" id="{14ECB307-AB1E-4CE6-A8EE-77B6E881849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718048" y="643467"/>
            <a:ext cx="5410199" cy="5410199"/>
          </a:xfrm>
          <a:prstGeom prst="rect">
            <a:avLst/>
          </a:prstGeom>
        </p:spPr>
      </p:pic>
      <p:sp>
        <p:nvSpPr>
          <p:cNvPr id="2" name="Subtitle 2">
            <a:extLst>
              <a:ext uri="{FF2B5EF4-FFF2-40B4-BE49-F238E27FC236}">
                <a16:creationId xmlns:a16="http://schemas.microsoft.com/office/drawing/2014/main" id="{BBD39067-460E-81D9-17EE-3756E187E16D}"/>
              </a:ext>
            </a:extLst>
          </p:cNvPr>
          <p:cNvSpPr txBox="1">
            <a:spLocks/>
          </p:cNvSpPr>
          <p:nvPr/>
        </p:nvSpPr>
        <p:spPr>
          <a:xfrm>
            <a:off x="595116" y="5508171"/>
            <a:ext cx="3415288" cy="849086"/>
          </a:xfrm>
          <a:prstGeom prst="rect">
            <a:avLst/>
          </a:prstGeom>
        </p:spPr>
        <p:txBody>
          <a:bodyPr vert="horz" lIns="91440" tIns="45720" rIns="91440" bIns="45720" rtlCol="0" anchor="t" anchorCtr="1">
            <a:normAutofit/>
          </a:bodyPr>
          <a:lstStyle>
            <a:lvl1pPr marL="0" indent="0" algn="ctr" defTabSz="914400" rtl="0" eaLnBrk="1" latinLnBrk="0" hangingPunct="1">
              <a:lnSpc>
                <a:spcPct val="100000"/>
              </a:lnSpc>
              <a:spcBef>
                <a:spcPts val="1000"/>
              </a:spcBef>
              <a:buClr>
                <a:schemeClr val="accent2"/>
              </a:buClr>
              <a:buFont typeface="Arial" panose="020B0604020202020204" pitchFamily="34" charset="0"/>
              <a:buNone/>
              <a:defRPr sz="1500" kern="1200">
                <a:solidFill>
                  <a:srgbClr val="FFFFFF"/>
                </a:solidFill>
                <a:latin typeface="+mn-lt"/>
                <a:ea typeface="+mn-ea"/>
                <a:cs typeface="+mn-cs"/>
              </a:defRPr>
            </a:lvl1pPr>
            <a:lvl2pPr marL="457200" indent="0" algn="l" defTabSz="914400" rtl="0" eaLnBrk="1" latinLnBrk="0" hangingPunct="1">
              <a:lnSpc>
                <a:spcPct val="100000"/>
              </a:lnSpc>
              <a:spcBef>
                <a:spcPts val="1000"/>
              </a:spcBef>
              <a:buClr>
                <a:schemeClr val="accent2"/>
              </a:buClr>
              <a:buFont typeface="Arial" panose="020B0604020202020204" pitchFamily="34" charset="0"/>
              <a:buNone/>
              <a:defRPr sz="1400" kern="1200">
                <a:solidFill>
                  <a:schemeClr val="tx1">
                    <a:lumMod val="85000"/>
                    <a:lumOff val="15000"/>
                  </a:schemeClr>
                </a:solidFill>
                <a:latin typeface="+mn-lt"/>
                <a:ea typeface="+mn-ea"/>
                <a:cs typeface="+mn-cs"/>
              </a:defRPr>
            </a:lvl2pPr>
            <a:lvl3pPr marL="914400" indent="0" algn="l" defTabSz="914400" rtl="0" eaLnBrk="1" latinLnBrk="0" hangingPunct="1">
              <a:lnSpc>
                <a:spcPct val="100000"/>
              </a:lnSpc>
              <a:spcBef>
                <a:spcPts val="1000"/>
              </a:spcBef>
              <a:buClr>
                <a:schemeClr val="accent2"/>
              </a:buClr>
              <a:buFont typeface="Arial" panose="020B0604020202020204" pitchFamily="34" charset="0"/>
              <a:buNone/>
              <a:defRPr sz="1200" kern="1200">
                <a:solidFill>
                  <a:schemeClr val="tx1">
                    <a:lumMod val="85000"/>
                    <a:lumOff val="15000"/>
                  </a:schemeClr>
                </a:solidFill>
                <a:latin typeface="+mn-lt"/>
                <a:ea typeface="+mn-ea"/>
                <a:cs typeface="+mn-cs"/>
              </a:defRPr>
            </a:lvl3pPr>
            <a:lvl4pPr marL="1371600" indent="0" algn="l" defTabSz="914400" rtl="0" eaLnBrk="1" latinLnBrk="0" hangingPunct="1">
              <a:lnSpc>
                <a:spcPct val="100000"/>
              </a:lnSpc>
              <a:spcBef>
                <a:spcPts val="1000"/>
              </a:spcBef>
              <a:buClr>
                <a:schemeClr val="accent2"/>
              </a:buClr>
              <a:buFont typeface="Arial" panose="020B0604020202020204" pitchFamily="34" charset="0"/>
              <a:buNone/>
              <a:defRPr sz="1000" kern="1200">
                <a:solidFill>
                  <a:schemeClr val="tx1">
                    <a:lumMod val="85000"/>
                    <a:lumOff val="15000"/>
                  </a:schemeClr>
                </a:solidFill>
                <a:latin typeface="+mn-lt"/>
                <a:ea typeface="+mn-ea"/>
                <a:cs typeface="+mn-cs"/>
              </a:defRPr>
            </a:lvl4pPr>
            <a:lvl5pPr marL="1828800" indent="0" algn="l" defTabSz="914400" rtl="0" eaLnBrk="1" latinLnBrk="0" hangingPunct="1">
              <a:lnSpc>
                <a:spcPct val="100000"/>
              </a:lnSpc>
              <a:spcBef>
                <a:spcPts val="1000"/>
              </a:spcBef>
              <a:buClr>
                <a:schemeClr val="accent2"/>
              </a:buClr>
              <a:buFont typeface="Arial" panose="020B0604020202020204" pitchFamily="34" charset="0"/>
              <a:buNone/>
              <a:defRPr sz="1000" kern="1200">
                <a:solidFill>
                  <a:schemeClr val="tx1">
                    <a:lumMod val="85000"/>
                    <a:lumOff val="15000"/>
                  </a:schemeClr>
                </a:solidFill>
                <a:latin typeface="+mn-lt"/>
                <a:ea typeface="+mn-ea"/>
                <a:cs typeface="+mn-cs"/>
              </a:defRPr>
            </a:lvl5pPr>
            <a:lvl6pPr marL="2286000" indent="0" algn="l" defTabSz="914400" rtl="0" eaLnBrk="1" latinLnBrk="0" hangingPunct="1">
              <a:lnSpc>
                <a:spcPct val="100000"/>
              </a:lnSpc>
              <a:spcBef>
                <a:spcPts val="1000"/>
              </a:spcBef>
              <a:buClr>
                <a:schemeClr val="accent2"/>
              </a:buClr>
              <a:buFont typeface="Arial" panose="020B0604020202020204" pitchFamily="34" charset="0"/>
              <a:buNone/>
              <a:defRPr sz="1000" kern="1200">
                <a:solidFill>
                  <a:schemeClr val="tx1"/>
                </a:solidFill>
                <a:latin typeface="+mn-lt"/>
                <a:ea typeface="+mn-ea"/>
                <a:cs typeface="+mn-cs"/>
              </a:defRPr>
            </a:lvl6pPr>
            <a:lvl7pPr marL="2743200" indent="0" algn="l" defTabSz="914400" rtl="0" eaLnBrk="1" latinLnBrk="0" hangingPunct="1">
              <a:lnSpc>
                <a:spcPct val="100000"/>
              </a:lnSpc>
              <a:spcBef>
                <a:spcPts val="1000"/>
              </a:spcBef>
              <a:buClr>
                <a:schemeClr val="accent2"/>
              </a:buClr>
              <a:buFont typeface="Arial" panose="020B0604020202020204" pitchFamily="34" charset="0"/>
              <a:buNone/>
              <a:defRPr sz="1000" kern="1200">
                <a:solidFill>
                  <a:schemeClr val="tx1"/>
                </a:solidFill>
                <a:latin typeface="+mn-lt"/>
                <a:ea typeface="+mn-ea"/>
                <a:cs typeface="+mn-cs"/>
              </a:defRPr>
            </a:lvl7pPr>
            <a:lvl8pPr marL="3200400" indent="0" algn="l" defTabSz="914400" rtl="0" eaLnBrk="1" latinLnBrk="0" hangingPunct="1">
              <a:lnSpc>
                <a:spcPct val="100000"/>
              </a:lnSpc>
              <a:spcBef>
                <a:spcPts val="1000"/>
              </a:spcBef>
              <a:buClr>
                <a:schemeClr val="accent2"/>
              </a:buClr>
              <a:buFont typeface="Arial" panose="020B0604020202020204" pitchFamily="34" charset="0"/>
              <a:buNone/>
              <a:defRPr sz="1000" kern="1200" baseline="0">
                <a:solidFill>
                  <a:schemeClr val="tx1"/>
                </a:solidFill>
                <a:latin typeface="+mn-lt"/>
                <a:ea typeface="+mn-ea"/>
                <a:cs typeface="+mn-cs"/>
              </a:defRPr>
            </a:lvl8pPr>
            <a:lvl9pPr marL="3657600" indent="0" algn="l" defTabSz="914400" rtl="0" eaLnBrk="1" latinLnBrk="0" hangingPunct="1">
              <a:lnSpc>
                <a:spcPct val="100000"/>
              </a:lnSpc>
              <a:spcBef>
                <a:spcPts val="1000"/>
              </a:spcBef>
              <a:buClr>
                <a:schemeClr val="accent2"/>
              </a:buClr>
              <a:buFont typeface="Arial" panose="020B0604020202020204" pitchFamily="34" charset="0"/>
              <a:buNone/>
              <a:defRPr sz="1000" kern="1200" baseline="0">
                <a:solidFill>
                  <a:schemeClr val="tx1"/>
                </a:solidFill>
                <a:latin typeface="+mn-lt"/>
                <a:ea typeface="+mn-ea"/>
                <a:cs typeface="+mn-cs"/>
              </a:defRPr>
            </a:lvl9pPr>
          </a:lstStyle>
          <a:p>
            <a:r>
              <a:rPr lang="en-US" sz="1400" b="1">
                <a:solidFill>
                  <a:schemeClr val="bg1"/>
                </a:solidFill>
                <a:hlinkClick r:id="rId3"/>
              </a:rPr>
              <a:t>https://sos.vermont.gov/opr/regulatory/regulatory-review/mental-health-licensing-study/</a:t>
            </a:r>
            <a:endParaRPr lang="en-US" sz="1400" b="1">
              <a:solidFill>
                <a:schemeClr val="bg1"/>
              </a:solidFill>
            </a:endParaRPr>
          </a:p>
          <a:p>
            <a:endParaRPr lang="en-US" sz="1600" b="1">
              <a:solidFill>
                <a:schemeClr val="bg1"/>
              </a:solidFill>
            </a:endParaRPr>
          </a:p>
          <a:p>
            <a:endParaRPr lang="en-US" sz="1600" b="1">
              <a:solidFill>
                <a:schemeClr val="bg1"/>
              </a:solidFill>
            </a:endParaRPr>
          </a:p>
        </p:txBody>
      </p:sp>
    </p:spTree>
    <p:extLst>
      <p:ext uri="{BB962C8B-B14F-4D97-AF65-F5344CB8AC3E}">
        <p14:creationId xmlns:p14="http://schemas.microsoft.com/office/powerpoint/2010/main" val="415832290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useBgFill="1">
        <p:nvSpPr>
          <p:cNvPr id="13" name="Rectangle 12">
            <a:extLst>
              <a:ext uri="{FF2B5EF4-FFF2-40B4-BE49-F238E27FC236}">
                <a16:creationId xmlns:a16="http://schemas.microsoft.com/office/drawing/2014/main" id="{1660E788-AFA9-4A1B-9991-6AA74632A1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867D4867-5BA7-4462-B2F6-A23F4A622A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7544653" cy="6858000"/>
          </a:xfrm>
          <a:prstGeom prst="rect">
            <a:avLst/>
          </a:prstGeom>
          <a:solidFill>
            <a:schemeClr val="tx2"/>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C3BD801-F832-D6D5-BD81-806812EACCDB}"/>
              </a:ext>
            </a:extLst>
          </p:cNvPr>
          <p:cNvSpPr>
            <a:spLocks noGrp="1"/>
          </p:cNvSpPr>
          <p:nvPr>
            <p:ph type="title"/>
          </p:nvPr>
        </p:nvSpPr>
        <p:spPr>
          <a:xfrm>
            <a:off x="643466" y="643467"/>
            <a:ext cx="6242719" cy="1728044"/>
          </a:xfrm>
          <a:noFill/>
          <a:ln>
            <a:solidFill>
              <a:schemeClr val="bg1"/>
            </a:solidFill>
          </a:ln>
        </p:spPr>
        <p:txBody>
          <a:bodyPr wrap="square">
            <a:normAutofit/>
          </a:bodyPr>
          <a:lstStyle/>
          <a:p>
            <a:r>
              <a:rPr lang="en-US" spc="0">
                <a:solidFill>
                  <a:schemeClr val="bg1"/>
                </a:solidFill>
              </a:rPr>
              <a:t>Next Steps</a:t>
            </a:r>
          </a:p>
        </p:txBody>
      </p:sp>
      <p:sp>
        <p:nvSpPr>
          <p:cNvPr id="3" name="Content Placeholder 2">
            <a:extLst>
              <a:ext uri="{FF2B5EF4-FFF2-40B4-BE49-F238E27FC236}">
                <a16:creationId xmlns:a16="http://schemas.microsoft.com/office/drawing/2014/main" id="{F103CA0B-76B1-0334-FC6F-2A1861B1043C}"/>
              </a:ext>
            </a:extLst>
          </p:cNvPr>
          <p:cNvSpPr>
            <a:spLocks noGrp="1"/>
          </p:cNvSpPr>
          <p:nvPr>
            <p:ph idx="1"/>
          </p:nvPr>
        </p:nvSpPr>
        <p:spPr>
          <a:xfrm>
            <a:off x="643467" y="2638043"/>
            <a:ext cx="6242715" cy="3576489"/>
          </a:xfrm>
        </p:spPr>
        <p:txBody>
          <a:bodyPr>
            <a:normAutofit fontScale="92500" lnSpcReduction="20000"/>
          </a:bodyPr>
          <a:lstStyle/>
          <a:p>
            <a:pPr marL="457200" marR="0" lvl="0" indent="-457200">
              <a:lnSpc>
                <a:spcPct val="90000"/>
              </a:lnSpc>
              <a:spcBef>
                <a:spcPts val="0"/>
              </a:spcBef>
              <a:spcAft>
                <a:spcPts val="600"/>
              </a:spcAft>
              <a:buFont typeface="+mj-lt"/>
              <a:buAutoNum type="arabicPeriod"/>
            </a:pPr>
            <a:r>
              <a:rPr lang="en-US" sz="2000" b="1" dirty="0">
                <a:solidFill>
                  <a:schemeClr val="bg1"/>
                </a:solidFill>
              </a:rPr>
              <a:t>Professional Licensing Study Q &amp; A </a:t>
            </a:r>
            <a:br>
              <a:rPr lang="en-US" sz="2000" b="1" dirty="0">
                <a:solidFill>
                  <a:schemeClr val="bg1"/>
                </a:solidFill>
              </a:rPr>
            </a:br>
            <a:endParaRPr lang="en-US" sz="2000" b="1" dirty="0">
              <a:solidFill>
                <a:schemeClr val="bg1"/>
              </a:solidFill>
            </a:endParaRPr>
          </a:p>
          <a:p>
            <a:pPr marL="457200" marR="0" lvl="0" indent="-457200">
              <a:lnSpc>
                <a:spcPct val="90000"/>
              </a:lnSpc>
              <a:spcBef>
                <a:spcPts val="0"/>
              </a:spcBef>
              <a:spcAft>
                <a:spcPts val="600"/>
              </a:spcAft>
              <a:buFont typeface="+mj-lt"/>
              <a:buAutoNum type="arabicPeriod"/>
            </a:pPr>
            <a:r>
              <a:rPr lang="en-US" sz="2000" b="1" dirty="0">
                <a:solidFill>
                  <a:schemeClr val="bg1"/>
                </a:solidFill>
              </a:rPr>
              <a:t>Organizing Subcommittees:</a:t>
            </a:r>
          </a:p>
          <a:p>
            <a:pPr marL="341313" indent="-230188">
              <a:spcBef>
                <a:spcPts val="0"/>
              </a:spcBef>
              <a:spcAft>
                <a:spcPts val="600"/>
              </a:spcAft>
            </a:pPr>
            <a:r>
              <a:rPr lang="en-US" sz="1900" dirty="0">
                <a:solidFill>
                  <a:schemeClr val="bg1"/>
                </a:solidFill>
              </a:rPr>
              <a:t>Study members will organize subcommittees by topic</a:t>
            </a:r>
            <a:br>
              <a:rPr lang="en-US" sz="1900" dirty="0">
                <a:solidFill>
                  <a:schemeClr val="bg1"/>
                </a:solidFill>
              </a:rPr>
            </a:br>
            <a:endParaRPr lang="en-US" dirty="0">
              <a:solidFill>
                <a:schemeClr val="bg1"/>
              </a:solidFill>
            </a:endParaRPr>
          </a:p>
          <a:p>
            <a:pPr marL="341313" indent="-230188">
              <a:spcBef>
                <a:spcPts val="0"/>
              </a:spcBef>
              <a:spcAft>
                <a:spcPts val="600"/>
              </a:spcAft>
            </a:pPr>
            <a:r>
              <a:rPr lang="en-US" sz="1900" dirty="0">
                <a:solidFill>
                  <a:schemeClr val="bg1"/>
                </a:solidFill>
              </a:rPr>
              <a:t>Subcommittees will meet at least once per month to share resources and continue policy discussions </a:t>
            </a:r>
            <a:br>
              <a:rPr lang="en-US" sz="1900" dirty="0">
                <a:solidFill>
                  <a:schemeClr val="bg1"/>
                </a:solidFill>
              </a:rPr>
            </a:br>
            <a:endParaRPr lang="en-US" sz="1900" dirty="0">
              <a:solidFill>
                <a:schemeClr val="bg1"/>
              </a:solidFill>
            </a:endParaRPr>
          </a:p>
          <a:p>
            <a:pPr marL="341313" indent="-230188">
              <a:spcBef>
                <a:spcPts val="0"/>
              </a:spcBef>
              <a:spcAft>
                <a:spcPts val="600"/>
              </a:spcAft>
            </a:pPr>
            <a:r>
              <a:rPr lang="en-US" sz="1900" dirty="0">
                <a:solidFill>
                  <a:schemeClr val="bg1"/>
                </a:solidFill>
              </a:rPr>
              <a:t>Subcommittees will be responsible for drafting and presenting policy recommendations to the larger group</a:t>
            </a:r>
          </a:p>
          <a:p>
            <a:pPr marL="341313" indent="-230188">
              <a:spcBef>
                <a:spcPts val="0"/>
              </a:spcBef>
              <a:spcAft>
                <a:spcPts val="600"/>
              </a:spcAft>
            </a:pPr>
            <a:endParaRPr lang="en-US" sz="1900" dirty="0">
              <a:solidFill>
                <a:schemeClr val="bg1"/>
              </a:solidFill>
            </a:endParaRPr>
          </a:p>
          <a:p>
            <a:pPr marL="341313" indent="-230188">
              <a:spcBef>
                <a:spcPts val="0"/>
              </a:spcBef>
              <a:spcAft>
                <a:spcPts val="600"/>
              </a:spcAft>
            </a:pPr>
            <a:r>
              <a:rPr lang="en-US" sz="1900" dirty="0">
                <a:solidFill>
                  <a:schemeClr val="bg1"/>
                </a:solidFill>
              </a:rPr>
              <a:t>Study group meets monthly on the 3</a:t>
            </a:r>
            <a:r>
              <a:rPr lang="en-US" sz="1900" baseline="30000" dirty="0">
                <a:solidFill>
                  <a:schemeClr val="bg1"/>
                </a:solidFill>
              </a:rPr>
              <a:t>rd</a:t>
            </a:r>
            <a:r>
              <a:rPr lang="en-US" sz="1900" dirty="0">
                <a:solidFill>
                  <a:schemeClr val="bg1"/>
                </a:solidFill>
              </a:rPr>
              <a:t> Monday at 2:00pm</a:t>
            </a:r>
          </a:p>
          <a:p>
            <a:pPr marL="569913" lvl="1" indent="-230188">
              <a:spcBef>
                <a:spcPts val="0"/>
              </a:spcBef>
              <a:spcAft>
                <a:spcPts val="600"/>
              </a:spcAft>
            </a:pPr>
            <a:r>
              <a:rPr lang="en-US" sz="1700" dirty="0">
                <a:solidFill>
                  <a:schemeClr val="bg1"/>
                </a:solidFill>
              </a:rPr>
              <a:t>Next meeting is October 16th</a:t>
            </a:r>
          </a:p>
          <a:p>
            <a:pPr>
              <a:lnSpc>
                <a:spcPct val="90000"/>
              </a:lnSpc>
              <a:spcBef>
                <a:spcPts val="0"/>
              </a:spcBef>
              <a:spcAft>
                <a:spcPts val="600"/>
              </a:spcAft>
            </a:pPr>
            <a:endParaRPr lang="en-US" sz="1900" dirty="0">
              <a:solidFill>
                <a:schemeClr val="bg1"/>
              </a:solidFill>
            </a:endParaRPr>
          </a:p>
          <a:p>
            <a:pPr marL="0" indent="0">
              <a:lnSpc>
                <a:spcPct val="90000"/>
              </a:lnSpc>
              <a:spcBef>
                <a:spcPts val="0"/>
              </a:spcBef>
              <a:spcAft>
                <a:spcPts val="600"/>
              </a:spcAft>
              <a:buNone/>
            </a:pPr>
            <a:endParaRPr lang="en-US" sz="1500" dirty="0">
              <a:solidFill>
                <a:schemeClr val="bg1"/>
              </a:solidFill>
            </a:endParaRPr>
          </a:p>
        </p:txBody>
      </p:sp>
      <p:pic>
        <p:nvPicPr>
          <p:cNvPr id="6" name="Picture 5" descr="Logo, company name&#10;&#10;Description automatically generated">
            <a:extLst>
              <a:ext uri="{FF2B5EF4-FFF2-40B4-BE49-F238E27FC236}">
                <a16:creationId xmlns:a16="http://schemas.microsoft.com/office/drawing/2014/main" id="{4ADF0C79-2D1A-EDF1-CD71-724DA72BE0E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624613" y="2128730"/>
            <a:ext cx="2600539" cy="2600539"/>
          </a:xfrm>
          <a:prstGeom prst="rect">
            <a:avLst/>
          </a:prstGeom>
        </p:spPr>
      </p:pic>
    </p:spTree>
    <p:extLst>
      <p:ext uri="{BB962C8B-B14F-4D97-AF65-F5344CB8AC3E}">
        <p14:creationId xmlns:p14="http://schemas.microsoft.com/office/powerpoint/2010/main" val="28390816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Logo, company name&#10;&#10;Description automatically generated">
            <a:extLst>
              <a:ext uri="{FF2B5EF4-FFF2-40B4-BE49-F238E27FC236}">
                <a16:creationId xmlns:a16="http://schemas.microsoft.com/office/drawing/2014/main" id="{9BA8C16A-204B-BF4B-B0F0-819B845442F9}"/>
              </a:ext>
            </a:extLst>
          </p:cNvPr>
          <p:cNvPicPr>
            <a:picLocks noChangeAspect="1"/>
          </p:cNvPicPr>
          <p:nvPr/>
        </p:nvPicPr>
        <p:blipFill>
          <a:blip r:embed="rId2">
            <a:alphaModFix amt="33000"/>
            <a:extLst>
              <a:ext uri="{28A0092B-C50C-407E-A947-70E740481C1C}">
                <a14:useLocalDpi xmlns:a14="http://schemas.microsoft.com/office/drawing/2010/main" val="0"/>
              </a:ext>
            </a:extLst>
          </a:blip>
          <a:stretch>
            <a:fillRect/>
          </a:stretch>
        </p:blipFill>
        <p:spPr>
          <a:xfrm>
            <a:off x="0" y="397413"/>
            <a:ext cx="6096000" cy="6096000"/>
          </a:xfrm>
          <a:prstGeom prst="rect">
            <a:avLst/>
          </a:prstGeom>
        </p:spPr>
      </p:pic>
      <p:sp>
        <p:nvSpPr>
          <p:cNvPr id="2" name="Title 1">
            <a:extLst>
              <a:ext uri="{FF2B5EF4-FFF2-40B4-BE49-F238E27FC236}">
                <a16:creationId xmlns:a16="http://schemas.microsoft.com/office/drawing/2014/main" id="{3E5856DF-F895-5CD8-5DE2-D5A03F839E60}"/>
              </a:ext>
            </a:extLst>
          </p:cNvPr>
          <p:cNvSpPr>
            <a:spLocks noGrp="1"/>
          </p:cNvSpPr>
          <p:nvPr>
            <p:ph type="title"/>
          </p:nvPr>
        </p:nvSpPr>
        <p:spPr>
          <a:xfrm>
            <a:off x="804672" y="2822948"/>
            <a:ext cx="4486656" cy="1141497"/>
          </a:xfrm>
        </p:spPr>
        <p:txBody>
          <a:bodyPr/>
          <a:lstStyle/>
          <a:p>
            <a:r>
              <a:rPr lang="en-US" cap="none" spc="0">
                <a:latin typeface="+mn-lt"/>
                <a:cs typeface="Calibri" panose="020F0502020204030204" pitchFamily="34" charset="0"/>
              </a:rPr>
              <a:t>ACT 117 of 2022</a:t>
            </a:r>
            <a:endParaRPr lang="en-US" spc="0">
              <a:latin typeface="+mn-lt"/>
              <a:cs typeface="Calibri" panose="020F0502020204030204" pitchFamily="34" charset="0"/>
            </a:endParaRPr>
          </a:p>
        </p:txBody>
      </p:sp>
      <p:sp>
        <p:nvSpPr>
          <p:cNvPr id="3" name="Content Placeholder 2">
            <a:extLst>
              <a:ext uri="{FF2B5EF4-FFF2-40B4-BE49-F238E27FC236}">
                <a16:creationId xmlns:a16="http://schemas.microsoft.com/office/drawing/2014/main" id="{E3CBA83D-12FA-1E32-DB4E-77AF330882F2}"/>
              </a:ext>
            </a:extLst>
          </p:cNvPr>
          <p:cNvSpPr>
            <a:spLocks noGrp="1"/>
          </p:cNvSpPr>
          <p:nvPr>
            <p:ph idx="1"/>
          </p:nvPr>
        </p:nvSpPr>
        <p:spPr/>
        <p:txBody>
          <a:bodyPr/>
          <a:lstStyle/>
          <a:p>
            <a:pPr marL="0" indent="0">
              <a:buNone/>
            </a:pPr>
            <a:r>
              <a:rPr lang="en-US">
                <a:cs typeface="Calibri" panose="020F0502020204030204" pitchFamily="34" charset="0"/>
              </a:rPr>
              <a:t>The Office of Professional Regulation shall conduct a study on: </a:t>
            </a:r>
            <a:br>
              <a:rPr lang="en-US">
                <a:cs typeface="Calibri" panose="020F0502020204030204" pitchFamily="34" charset="0"/>
              </a:rPr>
            </a:br>
            <a:endParaRPr lang="en-US">
              <a:cs typeface="Calibri" panose="020F0502020204030204" pitchFamily="34" charset="0"/>
            </a:endParaRPr>
          </a:p>
          <a:p>
            <a:pPr marL="457200" indent="-457200">
              <a:buFont typeface="+mj-lt"/>
              <a:buAutoNum type="arabicPeriod"/>
            </a:pPr>
            <a:r>
              <a:rPr lang="en-US">
                <a:cs typeface="Calibri" panose="020F0502020204030204" pitchFamily="34" charset="0"/>
              </a:rPr>
              <a:t>The possibility of streamlining the licensure of mental health professionals </a:t>
            </a:r>
          </a:p>
          <a:p>
            <a:pPr marL="457200" indent="-457200">
              <a:buFont typeface="+mj-lt"/>
              <a:buAutoNum type="arabicPeriod"/>
            </a:pPr>
            <a:r>
              <a:rPr lang="en-US" sz="1800">
                <a:ea typeface="Calibri" panose="020F0502020204030204" pitchFamily="34" charset="0"/>
                <a:cs typeface="Calibri" panose="020F0502020204030204" pitchFamily="34" charset="0"/>
              </a:rPr>
              <a:t>W</a:t>
            </a:r>
            <a:r>
              <a:rPr lang="en-US" sz="1800">
                <a:effectLst/>
                <a:ea typeface="Calibri" panose="020F0502020204030204" pitchFamily="34" charset="0"/>
                <a:cs typeface="Calibri" panose="020F0502020204030204" pitchFamily="34" charset="0"/>
              </a:rPr>
              <a:t>hether additional regulation of supervisors for professionals-in-training is necessary</a:t>
            </a:r>
          </a:p>
          <a:p>
            <a:pPr marL="457200" indent="-457200">
              <a:buFont typeface="+mj-lt"/>
              <a:buAutoNum type="arabicPeriod"/>
            </a:pPr>
            <a:r>
              <a:rPr lang="en-US" sz="1800">
                <a:cs typeface="Calibri" panose="020F0502020204030204" pitchFamily="34" charset="0"/>
              </a:rPr>
              <a:t>The barriers to entry into mental health professions for marginalized groups</a:t>
            </a:r>
          </a:p>
          <a:p>
            <a:pPr marL="457200" indent="-457200">
              <a:buFont typeface="+mj-lt"/>
              <a:buAutoNum type="arabicPeriod"/>
            </a:pPr>
            <a:endParaRPr lang="en-US" sz="1800">
              <a:cs typeface="Calibri" panose="020F0502020204030204" pitchFamily="34" charset="0"/>
            </a:endParaRPr>
          </a:p>
          <a:p>
            <a:pPr marL="457200" indent="-457200">
              <a:buFont typeface="+mj-lt"/>
              <a:buAutoNum type="arabicPeriod"/>
            </a:pPr>
            <a:endParaRPr lang="en-US" sz="1800">
              <a:cs typeface="Calibri" panose="020F0502020204030204" pitchFamily="34" charset="0"/>
            </a:endParaRPr>
          </a:p>
          <a:p>
            <a:pPr marL="0" indent="0">
              <a:buNone/>
            </a:pPr>
            <a:r>
              <a:rPr lang="en-US" sz="1800">
                <a:cs typeface="Calibri" panose="020F0502020204030204" pitchFamily="34" charset="0"/>
              </a:rPr>
              <a:t>OPR shall submit findings and recommendations on or before December 15, 2024. </a:t>
            </a:r>
            <a:endParaRPr lang="en-US">
              <a:cs typeface="Calibri" panose="020F0502020204030204" pitchFamily="34" charset="0"/>
            </a:endParaRPr>
          </a:p>
        </p:txBody>
      </p:sp>
      <p:sp>
        <p:nvSpPr>
          <p:cNvPr id="4" name="Text Placeholder 3">
            <a:extLst>
              <a:ext uri="{FF2B5EF4-FFF2-40B4-BE49-F238E27FC236}">
                <a16:creationId xmlns:a16="http://schemas.microsoft.com/office/drawing/2014/main" id="{CCA4AC34-EF73-D790-5D02-062421C8551F}"/>
              </a:ext>
            </a:extLst>
          </p:cNvPr>
          <p:cNvSpPr>
            <a:spLocks noGrp="1"/>
          </p:cNvSpPr>
          <p:nvPr>
            <p:ph type="body" sz="half" idx="2"/>
          </p:nvPr>
        </p:nvSpPr>
        <p:spPr>
          <a:xfrm>
            <a:off x="1115568" y="4129038"/>
            <a:ext cx="3794760" cy="534402"/>
          </a:xfrm>
        </p:spPr>
        <p:txBody>
          <a:bodyPr/>
          <a:lstStyle/>
          <a:p>
            <a:r>
              <a:rPr lang="en-US">
                <a:solidFill>
                  <a:srgbClr val="0070C0"/>
                </a:solidFill>
                <a:cs typeface="Calibri" panose="020F0502020204030204" pitchFamily="34" charset="0"/>
                <a:hlinkClick r:id="rId3">
                  <a:extLst>
                    <a:ext uri="{A12FA001-AC4F-418D-AE19-62706E023703}">
                      <ahyp:hlinkClr xmlns:ahyp="http://schemas.microsoft.com/office/drawing/2018/hyperlinkcolor" val="tx"/>
                    </a:ext>
                  </a:extLst>
                </a:hlinkClick>
              </a:rPr>
              <a:t>Available here: Section 8 (page 8)</a:t>
            </a:r>
            <a:endParaRPr lang="en-US">
              <a:solidFill>
                <a:srgbClr val="0070C0"/>
              </a:solidFill>
              <a:cs typeface="Calibri" panose="020F0502020204030204" pitchFamily="34" charset="0"/>
            </a:endParaRPr>
          </a:p>
        </p:txBody>
      </p:sp>
      <p:sp>
        <p:nvSpPr>
          <p:cNvPr id="6" name="Rectangle 5">
            <a:extLst>
              <a:ext uri="{FF2B5EF4-FFF2-40B4-BE49-F238E27FC236}">
                <a16:creationId xmlns:a16="http://schemas.microsoft.com/office/drawing/2014/main" id="{5B25F46C-2115-480D-B418-3058D8B1F1E7}"/>
              </a:ext>
            </a:extLst>
          </p:cNvPr>
          <p:cNvSpPr/>
          <p:nvPr/>
        </p:nvSpPr>
        <p:spPr>
          <a:xfrm>
            <a:off x="6228080" y="101600"/>
            <a:ext cx="5831840" cy="6624320"/>
          </a:xfrm>
          <a:prstGeom prst="rect">
            <a:avLst/>
          </a:prstGeom>
          <a:noFill/>
          <a:ln w="269875">
            <a:solidFill>
              <a:srgbClr val="4A5356"/>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8096141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84" name="Rectangle 83">
            <a:extLst>
              <a:ext uri="{FF2B5EF4-FFF2-40B4-BE49-F238E27FC236}">
                <a16:creationId xmlns:a16="http://schemas.microsoft.com/office/drawing/2014/main" id="{CCE8B9BA-24C1-4E5A-9093-9889A97118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315061" y="-2"/>
            <a:ext cx="6876939" cy="685800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C3BD801-F832-D6D5-BD81-806812EACCDB}"/>
              </a:ext>
            </a:extLst>
          </p:cNvPr>
          <p:cNvSpPr>
            <a:spLocks noGrp="1"/>
          </p:cNvSpPr>
          <p:nvPr>
            <p:ph type="title"/>
          </p:nvPr>
        </p:nvSpPr>
        <p:spPr>
          <a:xfrm>
            <a:off x="6140134" y="712088"/>
            <a:ext cx="5291327" cy="1188720"/>
          </a:xfrm>
          <a:solidFill>
            <a:srgbClr val="FFFFFF"/>
          </a:solidFill>
          <a:ln>
            <a:solidFill>
              <a:srgbClr val="404040"/>
            </a:solidFill>
          </a:ln>
        </p:spPr>
        <p:txBody>
          <a:bodyPr>
            <a:normAutofit/>
          </a:bodyPr>
          <a:lstStyle/>
          <a:p>
            <a:r>
              <a:rPr lang="en-US" spc="0"/>
              <a:t>Streamlining Licensure</a:t>
            </a:r>
          </a:p>
        </p:txBody>
      </p:sp>
      <p:sp>
        <p:nvSpPr>
          <p:cNvPr id="86" name="Rectangle 85">
            <a:extLst>
              <a:ext uri="{FF2B5EF4-FFF2-40B4-BE49-F238E27FC236}">
                <a16:creationId xmlns:a16="http://schemas.microsoft.com/office/drawing/2014/main" id="{B9C72BE9-6CCE-4BA0-86B7-77E743ED2E9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3665" y="640080"/>
            <a:ext cx="4017264" cy="5261170"/>
          </a:xfrm>
          <a:prstGeom prst="rect">
            <a:avLst/>
          </a:prstGeom>
          <a:noFill/>
          <a:ln w="317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87">
            <a:extLst>
              <a:ext uri="{FF2B5EF4-FFF2-40B4-BE49-F238E27FC236}">
                <a16:creationId xmlns:a16="http://schemas.microsoft.com/office/drawing/2014/main" id="{536037B0-5738-4712-B214-7927C9134A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29781" y="806357"/>
            <a:ext cx="3685032" cy="4928616"/>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 name="Content Placeholder 2">
            <a:extLst>
              <a:ext uri="{FF2B5EF4-FFF2-40B4-BE49-F238E27FC236}">
                <a16:creationId xmlns:a16="http://schemas.microsoft.com/office/drawing/2014/main" id="{F103CA0B-76B1-0334-FC6F-2A1861B1043C}"/>
              </a:ext>
            </a:extLst>
          </p:cNvPr>
          <p:cNvSpPr>
            <a:spLocks noGrp="1"/>
          </p:cNvSpPr>
          <p:nvPr>
            <p:ph idx="1"/>
          </p:nvPr>
        </p:nvSpPr>
        <p:spPr>
          <a:xfrm>
            <a:off x="6119732" y="2042467"/>
            <a:ext cx="5408603" cy="3858784"/>
          </a:xfrm>
        </p:spPr>
        <p:txBody>
          <a:bodyPr>
            <a:normAutofit/>
          </a:bodyPr>
          <a:lstStyle/>
          <a:p>
            <a:pPr>
              <a:lnSpc>
                <a:spcPct val="90000"/>
              </a:lnSpc>
              <a:buClr>
                <a:schemeClr val="bg1"/>
              </a:buClr>
            </a:pPr>
            <a:r>
              <a:rPr lang="en-US">
                <a:solidFill>
                  <a:srgbClr val="FFFFFF"/>
                </a:solidFill>
              </a:rPr>
              <a:t>Stakeholders are asked to consider ways to improve administration, efficiency, and access, while still protecting the public.</a:t>
            </a:r>
            <a:br>
              <a:rPr lang="en-US">
                <a:solidFill>
                  <a:srgbClr val="FFFFFF"/>
                </a:solidFill>
              </a:rPr>
            </a:br>
            <a:endParaRPr lang="en-US">
              <a:solidFill>
                <a:srgbClr val="FFFFFF"/>
              </a:solidFill>
            </a:endParaRPr>
          </a:p>
          <a:p>
            <a:pPr>
              <a:lnSpc>
                <a:spcPct val="90000"/>
              </a:lnSpc>
              <a:buClr>
                <a:schemeClr val="bg1"/>
              </a:buClr>
            </a:pPr>
            <a:r>
              <a:rPr lang="en-US">
                <a:solidFill>
                  <a:srgbClr val="FFFFFF"/>
                </a:solidFill>
              </a:rPr>
              <a:t>Act 117 specifically requires a review of the feasibility of creating one mental health professional license with endorsements for specific mental health professions.</a:t>
            </a:r>
            <a:br>
              <a:rPr lang="en-US">
                <a:solidFill>
                  <a:srgbClr val="FFFFFF"/>
                </a:solidFill>
              </a:rPr>
            </a:br>
            <a:endParaRPr lang="en-US">
              <a:solidFill>
                <a:srgbClr val="FFFFFF"/>
              </a:solidFill>
            </a:endParaRPr>
          </a:p>
          <a:p>
            <a:pPr>
              <a:lnSpc>
                <a:spcPct val="90000"/>
              </a:lnSpc>
              <a:buClr>
                <a:schemeClr val="bg1"/>
              </a:buClr>
            </a:pPr>
            <a:r>
              <a:rPr lang="en-US">
                <a:solidFill>
                  <a:srgbClr val="FFFFFF"/>
                </a:solidFill>
              </a:rPr>
              <a:t>Other possibilities for streamlining the licensing process will be considered</a:t>
            </a:r>
          </a:p>
          <a:p>
            <a:pPr lvl="1">
              <a:lnSpc>
                <a:spcPct val="90000"/>
              </a:lnSpc>
              <a:buClr>
                <a:schemeClr val="bg1"/>
              </a:buClr>
            </a:pPr>
            <a:r>
              <a:rPr lang="en-US">
                <a:solidFill>
                  <a:srgbClr val="FFFFFF"/>
                </a:solidFill>
              </a:rPr>
              <a:t>e.g., the feasibility of a single mental health licensing board for all mental health professions at OPR</a:t>
            </a:r>
          </a:p>
        </p:txBody>
      </p:sp>
      <p:grpSp>
        <p:nvGrpSpPr>
          <p:cNvPr id="33" name="Group 32">
            <a:extLst>
              <a:ext uri="{FF2B5EF4-FFF2-40B4-BE49-F238E27FC236}">
                <a16:creationId xmlns:a16="http://schemas.microsoft.com/office/drawing/2014/main" id="{61013932-DB57-02D7-408C-785E92736933}"/>
              </a:ext>
            </a:extLst>
          </p:cNvPr>
          <p:cNvGrpSpPr/>
          <p:nvPr/>
        </p:nvGrpSpPr>
        <p:grpSpPr>
          <a:xfrm>
            <a:off x="994374" y="1841608"/>
            <a:ext cx="3355849" cy="2858117"/>
            <a:chOff x="1467645" y="2292310"/>
            <a:chExt cx="4639317" cy="4014486"/>
          </a:xfrm>
        </p:grpSpPr>
        <p:sp>
          <p:nvSpPr>
            <p:cNvPr id="34" name="Freeform 39">
              <a:extLst>
                <a:ext uri="{FF2B5EF4-FFF2-40B4-BE49-F238E27FC236}">
                  <a16:creationId xmlns:a16="http://schemas.microsoft.com/office/drawing/2014/main" id="{E10B3DD8-8892-E3B1-C155-742868E60B5D}"/>
                </a:ext>
              </a:extLst>
            </p:cNvPr>
            <p:cNvSpPr>
              <a:spLocks/>
            </p:cNvSpPr>
            <p:nvPr/>
          </p:nvSpPr>
          <p:spPr bwMode="auto">
            <a:xfrm>
              <a:off x="2348581" y="3363927"/>
              <a:ext cx="2546135" cy="2942869"/>
            </a:xfrm>
            <a:custGeom>
              <a:avLst/>
              <a:gdLst>
                <a:gd name="connsiteX0" fmla="*/ 4437063 w 4437063"/>
                <a:gd name="connsiteY0" fmla="*/ 1081703 h 4810125"/>
                <a:gd name="connsiteX1" fmla="*/ 4429592 w 4437063"/>
                <a:gd name="connsiteY1" fmla="*/ 1082685 h 4810125"/>
                <a:gd name="connsiteX2" fmla="*/ 4431507 w 4437063"/>
                <a:gd name="connsiteY2" fmla="*/ 1082099 h 4810125"/>
                <a:gd name="connsiteX3" fmla="*/ 717614 w 4437063"/>
                <a:gd name="connsiteY3" fmla="*/ 207531 h 4810125"/>
                <a:gd name="connsiteX4" fmla="*/ 721403 w 4437063"/>
                <a:gd name="connsiteY4" fmla="*/ 232026 h 4810125"/>
                <a:gd name="connsiteX5" fmla="*/ 718408 w 4437063"/>
                <a:gd name="connsiteY5" fmla="*/ 217055 h 4810125"/>
                <a:gd name="connsiteX6" fmla="*/ 1031570 w 4437063"/>
                <a:gd name="connsiteY6" fmla="*/ 111900 h 4810125"/>
                <a:gd name="connsiteX7" fmla="*/ 1043178 w 4437063"/>
                <a:gd name="connsiteY7" fmla="*/ 113447 h 4810125"/>
                <a:gd name="connsiteX8" fmla="*/ 1020457 w 4437063"/>
                <a:gd name="connsiteY8" fmla="*/ 113884 h 4810125"/>
                <a:gd name="connsiteX9" fmla="*/ 1016885 w 4437063"/>
                <a:gd name="connsiteY9" fmla="*/ 113884 h 4810125"/>
                <a:gd name="connsiteX10" fmla="*/ 1018075 w 4437063"/>
                <a:gd name="connsiteY10" fmla="*/ 113091 h 4810125"/>
                <a:gd name="connsiteX11" fmla="*/ 2559676 w 4437063"/>
                <a:gd name="connsiteY11" fmla="*/ 0 h 4810125"/>
                <a:gd name="connsiteX12" fmla="*/ 2574759 w 4437063"/>
                <a:gd name="connsiteY12" fmla="*/ 1190 h 4810125"/>
                <a:gd name="connsiteX13" fmla="*/ 2563248 w 4437063"/>
                <a:gd name="connsiteY13" fmla="*/ 1587 h 4810125"/>
                <a:gd name="connsiteX14" fmla="*/ 2494583 w 4437063"/>
                <a:gd name="connsiteY14" fmla="*/ 11904 h 4810125"/>
                <a:gd name="connsiteX15" fmla="*/ 2435443 w 4437063"/>
                <a:gd name="connsiteY15" fmla="*/ 27380 h 4810125"/>
                <a:gd name="connsiteX16" fmla="*/ 2404484 w 4437063"/>
                <a:gd name="connsiteY16" fmla="*/ 39681 h 4810125"/>
                <a:gd name="connsiteX17" fmla="*/ 2387020 w 4437063"/>
                <a:gd name="connsiteY17" fmla="*/ 47617 h 4810125"/>
                <a:gd name="connsiteX18" fmla="*/ 2351298 w 4437063"/>
                <a:gd name="connsiteY18" fmla="*/ 68648 h 4810125"/>
                <a:gd name="connsiteX19" fmla="*/ 2315576 w 4437063"/>
                <a:gd name="connsiteY19" fmla="*/ 95631 h 4810125"/>
                <a:gd name="connsiteX20" fmla="*/ 2279854 w 4437063"/>
                <a:gd name="connsiteY20" fmla="*/ 128169 h 4810125"/>
                <a:gd name="connsiteX21" fmla="*/ 2246514 w 4437063"/>
                <a:gd name="connsiteY21" fmla="*/ 165866 h 4810125"/>
                <a:gd name="connsiteX22" fmla="*/ 2215555 w 4437063"/>
                <a:gd name="connsiteY22" fmla="*/ 207928 h 4810125"/>
                <a:gd name="connsiteX23" fmla="*/ 2188962 w 4437063"/>
                <a:gd name="connsiteY23" fmla="*/ 253561 h 4810125"/>
                <a:gd name="connsiteX24" fmla="*/ 2167131 w 4437063"/>
                <a:gd name="connsiteY24" fmla="*/ 303559 h 4810125"/>
                <a:gd name="connsiteX25" fmla="*/ 2158399 w 4437063"/>
                <a:gd name="connsiteY25" fmla="*/ 329352 h 4810125"/>
                <a:gd name="connsiteX26" fmla="*/ 2151652 w 4437063"/>
                <a:gd name="connsiteY26" fmla="*/ 355144 h 4810125"/>
                <a:gd name="connsiteX27" fmla="*/ 2144111 w 4437063"/>
                <a:gd name="connsiteY27" fmla="*/ 411491 h 4810125"/>
                <a:gd name="connsiteX28" fmla="*/ 2140538 w 4437063"/>
                <a:gd name="connsiteY28" fmla="*/ 506726 h 4810125"/>
                <a:gd name="connsiteX29" fmla="*/ 2140935 w 4437063"/>
                <a:gd name="connsiteY29" fmla="*/ 610690 h 4810125"/>
                <a:gd name="connsiteX30" fmla="*/ 2139348 w 4437063"/>
                <a:gd name="connsiteY30" fmla="*/ 681719 h 4810125"/>
                <a:gd name="connsiteX31" fmla="*/ 2134982 w 4437063"/>
                <a:gd name="connsiteY31" fmla="*/ 751954 h 4810125"/>
                <a:gd name="connsiteX32" fmla="*/ 2124662 w 4437063"/>
                <a:gd name="connsiteY32" fmla="*/ 820999 h 4810125"/>
                <a:gd name="connsiteX33" fmla="*/ 2115930 w 4437063"/>
                <a:gd name="connsiteY33" fmla="*/ 853934 h 4810125"/>
                <a:gd name="connsiteX34" fmla="*/ 2104023 w 4437063"/>
                <a:gd name="connsiteY34" fmla="*/ 895996 h 4810125"/>
                <a:gd name="connsiteX35" fmla="*/ 2081796 w 4437063"/>
                <a:gd name="connsiteY35" fmla="*/ 965041 h 4810125"/>
                <a:gd name="connsiteX36" fmla="*/ 2060759 w 4437063"/>
                <a:gd name="connsiteY36" fmla="*/ 1020197 h 4810125"/>
                <a:gd name="connsiteX37" fmla="*/ 2039326 w 4437063"/>
                <a:gd name="connsiteY37" fmla="*/ 1067417 h 4810125"/>
                <a:gd name="connsiteX38" fmla="*/ 2003207 w 4437063"/>
                <a:gd name="connsiteY38" fmla="*/ 1132494 h 4810125"/>
                <a:gd name="connsiteX39" fmla="*/ 1941289 w 4437063"/>
                <a:gd name="connsiteY39" fmla="*/ 1237649 h 4810125"/>
                <a:gd name="connsiteX40" fmla="*/ 1900804 w 4437063"/>
                <a:gd name="connsiteY40" fmla="*/ 1312249 h 4810125"/>
                <a:gd name="connsiteX41" fmla="*/ 1880562 w 4437063"/>
                <a:gd name="connsiteY41" fmla="*/ 1349549 h 4810125"/>
                <a:gd name="connsiteX42" fmla="*/ 1847618 w 4437063"/>
                <a:gd name="connsiteY42" fmla="*/ 1420578 h 4810125"/>
                <a:gd name="connsiteX43" fmla="*/ 1822613 w 4437063"/>
                <a:gd name="connsiteY43" fmla="*/ 1485258 h 4810125"/>
                <a:gd name="connsiteX44" fmla="*/ 1804752 w 4437063"/>
                <a:gd name="connsiteY44" fmla="*/ 1544779 h 4810125"/>
                <a:gd name="connsiteX45" fmla="*/ 1792845 w 4437063"/>
                <a:gd name="connsiteY45" fmla="*/ 1599142 h 4810125"/>
                <a:gd name="connsiteX46" fmla="*/ 1787288 w 4437063"/>
                <a:gd name="connsiteY46" fmla="*/ 1649537 h 4810125"/>
                <a:gd name="connsiteX47" fmla="*/ 1786097 w 4437063"/>
                <a:gd name="connsiteY47" fmla="*/ 1696361 h 4810125"/>
                <a:gd name="connsiteX48" fmla="*/ 1789273 w 4437063"/>
                <a:gd name="connsiteY48" fmla="*/ 1739613 h 4810125"/>
                <a:gd name="connsiteX49" fmla="*/ 1796417 w 4437063"/>
                <a:gd name="connsiteY49" fmla="*/ 1780484 h 4810125"/>
                <a:gd name="connsiteX50" fmla="*/ 1806737 w 4437063"/>
                <a:gd name="connsiteY50" fmla="*/ 1819371 h 4810125"/>
                <a:gd name="connsiteX51" fmla="*/ 1826185 w 4437063"/>
                <a:gd name="connsiteY51" fmla="*/ 1874925 h 4810125"/>
                <a:gd name="connsiteX52" fmla="*/ 1856747 w 4437063"/>
                <a:gd name="connsiteY52" fmla="*/ 1946747 h 4810125"/>
                <a:gd name="connsiteX53" fmla="*/ 1888103 w 4437063"/>
                <a:gd name="connsiteY53" fmla="*/ 2020157 h 4810125"/>
                <a:gd name="connsiteX54" fmla="*/ 1901201 w 4437063"/>
                <a:gd name="connsiteY54" fmla="*/ 2059044 h 4810125"/>
                <a:gd name="connsiteX55" fmla="*/ 1907949 w 4437063"/>
                <a:gd name="connsiteY55" fmla="*/ 2078488 h 4810125"/>
                <a:gd name="connsiteX56" fmla="*/ 1922238 w 4437063"/>
                <a:gd name="connsiteY56" fmla="*/ 2113804 h 4810125"/>
                <a:gd name="connsiteX57" fmla="*/ 1937320 w 4437063"/>
                <a:gd name="connsiteY57" fmla="*/ 2146343 h 4810125"/>
                <a:gd name="connsiteX58" fmla="*/ 1953594 w 4437063"/>
                <a:gd name="connsiteY58" fmla="*/ 2175310 h 4810125"/>
                <a:gd name="connsiteX59" fmla="*/ 1971454 w 4437063"/>
                <a:gd name="connsiteY59" fmla="*/ 2200705 h 4810125"/>
                <a:gd name="connsiteX60" fmla="*/ 1989315 w 4437063"/>
                <a:gd name="connsiteY60" fmla="*/ 2222927 h 4810125"/>
                <a:gd name="connsiteX61" fmla="*/ 2007970 w 4437063"/>
                <a:gd name="connsiteY61" fmla="*/ 2241974 h 4810125"/>
                <a:gd name="connsiteX62" fmla="*/ 2026228 w 4437063"/>
                <a:gd name="connsiteY62" fmla="*/ 2257449 h 4810125"/>
                <a:gd name="connsiteX63" fmla="*/ 2045280 w 4437063"/>
                <a:gd name="connsiteY63" fmla="*/ 2269750 h 4810125"/>
                <a:gd name="connsiteX64" fmla="*/ 2063935 w 4437063"/>
                <a:gd name="connsiteY64" fmla="*/ 2278480 h 4810125"/>
                <a:gd name="connsiteX65" fmla="*/ 2082589 w 4437063"/>
                <a:gd name="connsiteY65" fmla="*/ 2283639 h 4810125"/>
                <a:gd name="connsiteX66" fmla="*/ 2100847 w 4437063"/>
                <a:gd name="connsiteY66" fmla="*/ 2285623 h 4810125"/>
                <a:gd name="connsiteX67" fmla="*/ 2117915 w 4437063"/>
                <a:gd name="connsiteY67" fmla="*/ 2284035 h 4810125"/>
                <a:gd name="connsiteX68" fmla="*/ 2134982 w 4437063"/>
                <a:gd name="connsiteY68" fmla="*/ 2278877 h 4810125"/>
                <a:gd name="connsiteX69" fmla="*/ 2150461 w 4437063"/>
                <a:gd name="connsiteY69" fmla="*/ 2270147 h 4810125"/>
                <a:gd name="connsiteX70" fmla="*/ 2165147 w 4437063"/>
                <a:gd name="connsiteY70" fmla="*/ 2258640 h 4810125"/>
                <a:gd name="connsiteX71" fmla="*/ 2171894 w 4437063"/>
                <a:gd name="connsiteY71" fmla="*/ 2250703 h 4810125"/>
                <a:gd name="connsiteX72" fmla="*/ 2195709 w 4437063"/>
                <a:gd name="connsiteY72" fmla="*/ 2221340 h 4810125"/>
                <a:gd name="connsiteX73" fmla="*/ 2227462 w 4437063"/>
                <a:gd name="connsiteY73" fmla="*/ 2170548 h 4810125"/>
                <a:gd name="connsiteX74" fmla="*/ 2260009 w 4437063"/>
                <a:gd name="connsiteY74" fmla="*/ 2089599 h 4810125"/>
                <a:gd name="connsiteX75" fmla="*/ 2286602 w 4437063"/>
                <a:gd name="connsiteY75" fmla="*/ 2008650 h 4810125"/>
                <a:gd name="connsiteX76" fmla="*/ 2305256 w 4437063"/>
                <a:gd name="connsiteY76" fmla="*/ 1951509 h 4810125"/>
                <a:gd name="connsiteX77" fmla="*/ 2330262 w 4437063"/>
                <a:gd name="connsiteY77" fmla="*/ 1866195 h 4810125"/>
                <a:gd name="connsiteX78" fmla="*/ 2352489 w 4437063"/>
                <a:gd name="connsiteY78" fmla="*/ 1790404 h 4810125"/>
                <a:gd name="connsiteX79" fmla="*/ 2385829 w 4437063"/>
                <a:gd name="connsiteY79" fmla="*/ 1696757 h 4810125"/>
                <a:gd name="connsiteX80" fmla="*/ 2412819 w 4437063"/>
                <a:gd name="connsiteY80" fmla="*/ 1632077 h 4810125"/>
                <a:gd name="connsiteX81" fmla="*/ 2440603 w 4437063"/>
                <a:gd name="connsiteY81" fmla="*/ 1566207 h 4810125"/>
                <a:gd name="connsiteX82" fmla="*/ 2475531 w 4437063"/>
                <a:gd name="connsiteY82" fmla="*/ 1492797 h 4810125"/>
                <a:gd name="connsiteX83" fmla="*/ 2497361 w 4437063"/>
                <a:gd name="connsiteY83" fmla="*/ 1453116 h 4810125"/>
                <a:gd name="connsiteX84" fmla="*/ 2519191 w 4437063"/>
                <a:gd name="connsiteY84" fmla="*/ 1418991 h 4810125"/>
                <a:gd name="connsiteX85" fmla="*/ 2542212 w 4437063"/>
                <a:gd name="connsiteY85" fmla="*/ 1388833 h 4810125"/>
                <a:gd name="connsiteX86" fmla="*/ 2581506 w 4437063"/>
                <a:gd name="connsiteY86" fmla="*/ 1344390 h 4810125"/>
                <a:gd name="connsiteX87" fmla="*/ 2613656 w 4437063"/>
                <a:gd name="connsiteY87" fmla="*/ 1312646 h 4810125"/>
                <a:gd name="connsiteX88" fmla="*/ 2635883 w 4437063"/>
                <a:gd name="connsiteY88" fmla="*/ 1291615 h 4810125"/>
                <a:gd name="connsiteX89" fmla="*/ 2682321 w 4437063"/>
                <a:gd name="connsiteY89" fmla="*/ 1254712 h 4810125"/>
                <a:gd name="connsiteX90" fmla="*/ 2730744 w 4437063"/>
                <a:gd name="connsiteY90" fmla="*/ 1221776 h 4810125"/>
                <a:gd name="connsiteX91" fmla="*/ 2781152 w 4437063"/>
                <a:gd name="connsiteY91" fmla="*/ 1191619 h 4810125"/>
                <a:gd name="connsiteX92" fmla="*/ 2858550 w 4437063"/>
                <a:gd name="connsiteY92" fmla="*/ 1148763 h 4810125"/>
                <a:gd name="connsiteX93" fmla="*/ 2939520 w 4437063"/>
                <a:gd name="connsiteY93" fmla="*/ 1102337 h 4810125"/>
                <a:gd name="connsiteX94" fmla="*/ 2993896 w 4437063"/>
                <a:gd name="connsiteY94" fmla="*/ 1066624 h 4810125"/>
                <a:gd name="connsiteX95" fmla="*/ 3021680 w 4437063"/>
                <a:gd name="connsiteY95" fmla="*/ 1047180 h 4810125"/>
                <a:gd name="connsiteX96" fmla="*/ 3049067 w 4437063"/>
                <a:gd name="connsiteY96" fmla="*/ 1026546 h 4810125"/>
                <a:gd name="connsiteX97" fmla="*/ 3100665 w 4437063"/>
                <a:gd name="connsiteY97" fmla="*/ 984485 h 4810125"/>
                <a:gd name="connsiteX98" fmla="*/ 3147898 w 4437063"/>
                <a:gd name="connsiteY98" fmla="*/ 940438 h 4810125"/>
                <a:gd name="connsiteX99" fmla="*/ 3191161 w 4437063"/>
                <a:gd name="connsiteY99" fmla="*/ 894012 h 4810125"/>
                <a:gd name="connsiteX100" fmla="*/ 3230455 w 4437063"/>
                <a:gd name="connsiteY100" fmla="*/ 846791 h 4810125"/>
                <a:gd name="connsiteX101" fmla="*/ 3266177 w 4437063"/>
                <a:gd name="connsiteY101" fmla="*/ 798381 h 4810125"/>
                <a:gd name="connsiteX102" fmla="*/ 3297930 w 4437063"/>
                <a:gd name="connsiteY102" fmla="*/ 748383 h 4810125"/>
                <a:gd name="connsiteX103" fmla="*/ 3325714 w 4437063"/>
                <a:gd name="connsiteY103" fmla="*/ 697591 h 4810125"/>
                <a:gd name="connsiteX104" fmla="*/ 3337621 w 4437063"/>
                <a:gd name="connsiteY104" fmla="*/ 671799 h 4810125"/>
                <a:gd name="connsiteX105" fmla="*/ 3343971 w 4437063"/>
                <a:gd name="connsiteY105" fmla="*/ 658307 h 4810125"/>
                <a:gd name="connsiteX106" fmla="*/ 3354291 w 4437063"/>
                <a:gd name="connsiteY106" fmla="*/ 628943 h 4810125"/>
                <a:gd name="connsiteX107" fmla="*/ 3366992 w 4437063"/>
                <a:gd name="connsiteY107" fmla="*/ 579739 h 4810125"/>
                <a:gd name="connsiteX108" fmla="*/ 3379693 w 4437063"/>
                <a:gd name="connsiteY108" fmla="*/ 506726 h 4810125"/>
                <a:gd name="connsiteX109" fmla="*/ 3388029 w 4437063"/>
                <a:gd name="connsiteY109" fmla="*/ 431729 h 4810125"/>
                <a:gd name="connsiteX110" fmla="*/ 3394379 w 4437063"/>
                <a:gd name="connsiteY110" fmla="*/ 326177 h 4810125"/>
                <a:gd name="connsiteX111" fmla="*/ 3395173 w 4437063"/>
                <a:gd name="connsiteY111" fmla="*/ 231737 h 4810125"/>
                <a:gd name="connsiteX112" fmla="*/ 3395173 w 4437063"/>
                <a:gd name="connsiteY112" fmla="*/ 221816 h 4810125"/>
                <a:gd name="connsiteX113" fmla="*/ 3396364 w 4437063"/>
                <a:gd name="connsiteY113" fmla="*/ 230943 h 4810125"/>
                <a:gd name="connsiteX114" fmla="*/ 3403905 w 4437063"/>
                <a:gd name="connsiteY114" fmla="*/ 321019 h 4810125"/>
                <a:gd name="connsiteX115" fmla="*/ 3407080 w 4437063"/>
                <a:gd name="connsiteY115" fmla="*/ 423396 h 4810125"/>
                <a:gd name="connsiteX116" fmla="*/ 3405493 w 4437063"/>
                <a:gd name="connsiteY116" fmla="*/ 497599 h 4810125"/>
                <a:gd name="connsiteX117" fmla="*/ 3399539 w 4437063"/>
                <a:gd name="connsiteY117" fmla="*/ 571009 h 4810125"/>
                <a:gd name="connsiteX118" fmla="*/ 3390013 w 4437063"/>
                <a:gd name="connsiteY118" fmla="*/ 622594 h 4810125"/>
                <a:gd name="connsiteX119" fmla="*/ 3382075 w 4437063"/>
                <a:gd name="connsiteY119" fmla="*/ 653942 h 4810125"/>
                <a:gd name="connsiteX120" fmla="*/ 3377312 w 4437063"/>
                <a:gd name="connsiteY120" fmla="*/ 668624 h 4810125"/>
                <a:gd name="connsiteX121" fmla="*/ 3366992 w 4437063"/>
                <a:gd name="connsiteY121" fmla="*/ 697194 h 4810125"/>
                <a:gd name="connsiteX122" fmla="*/ 3344765 w 4437063"/>
                <a:gd name="connsiteY122" fmla="*/ 749970 h 4810125"/>
                <a:gd name="connsiteX123" fmla="*/ 3320157 w 4437063"/>
                <a:gd name="connsiteY123" fmla="*/ 800365 h 4810125"/>
                <a:gd name="connsiteX124" fmla="*/ 3292770 w 4437063"/>
                <a:gd name="connsiteY124" fmla="*/ 848379 h 4810125"/>
                <a:gd name="connsiteX125" fmla="*/ 3263002 w 4437063"/>
                <a:gd name="connsiteY125" fmla="*/ 894012 h 4810125"/>
                <a:gd name="connsiteX126" fmla="*/ 3230058 w 4437063"/>
                <a:gd name="connsiteY126" fmla="*/ 939248 h 4810125"/>
                <a:gd name="connsiteX127" fmla="*/ 3193542 w 4437063"/>
                <a:gd name="connsiteY127" fmla="*/ 984088 h 4810125"/>
                <a:gd name="connsiteX128" fmla="*/ 3153454 w 4437063"/>
                <a:gd name="connsiteY128" fmla="*/ 1028927 h 4810125"/>
                <a:gd name="connsiteX129" fmla="*/ 3131227 w 4437063"/>
                <a:gd name="connsiteY129" fmla="*/ 1051942 h 4810125"/>
                <a:gd name="connsiteX130" fmla="*/ 3109397 w 4437063"/>
                <a:gd name="connsiteY130" fmla="*/ 1074163 h 4810125"/>
                <a:gd name="connsiteX131" fmla="*/ 3062959 w 4437063"/>
                <a:gd name="connsiteY131" fmla="*/ 1113051 h 4810125"/>
                <a:gd name="connsiteX132" fmla="*/ 3014933 w 4437063"/>
                <a:gd name="connsiteY132" fmla="*/ 1147176 h 4810125"/>
                <a:gd name="connsiteX133" fmla="*/ 2964128 w 4437063"/>
                <a:gd name="connsiteY133" fmla="*/ 1178921 h 4810125"/>
                <a:gd name="connsiteX134" fmla="*/ 2882761 w 4437063"/>
                <a:gd name="connsiteY134" fmla="*/ 1226935 h 4810125"/>
                <a:gd name="connsiteX135" fmla="*/ 2793456 w 4437063"/>
                <a:gd name="connsiteY135" fmla="*/ 1283679 h 4810125"/>
                <a:gd name="connsiteX136" fmla="*/ 2729554 w 4437063"/>
                <a:gd name="connsiteY136" fmla="*/ 1329709 h 4810125"/>
                <a:gd name="connsiteX137" fmla="*/ 2695816 w 4437063"/>
                <a:gd name="connsiteY137" fmla="*/ 1356295 h 4810125"/>
                <a:gd name="connsiteX138" fmla="*/ 2679146 w 4437063"/>
                <a:gd name="connsiteY138" fmla="*/ 1370580 h 4810125"/>
                <a:gd name="connsiteX139" fmla="*/ 2646599 w 4437063"/>
                <a:gd name="connsiteY139" fmla="*/ 1404706 h 4810125"/>
                <a:gd name="connsiteX140" fmla="*/ 2616434 w 4437063"/>
                <a:gd name="connsiteY140" fmla="*/ 1443990 h 4810125"/>
                <a:gd name="connsiteX141" fmla="*/ 2588650 w 4437063"/>
                <a:gd name="connsiteY141" fmla="*/ 1486845 h 4810125"/>
                <a:gd name="connsiteX142" fmla="*/ 2562454 w 4437063"/>
                <a:gd name="connsiteY142" fmla="*/ 1533272 h 4810125"/>
                <a:gd name="connsiteX143" fmla="*/ 2538243 w 4437063"/>
                <a:gd name="connsiteY143" fmla="*/ 1582079 h 4810125"/>
                <a:gd name="connsiteX144" fmla="*/ 2505299 w 4437063"/>
                <a:gd name="connsiteY144" fmla="*/ 1656283 h 4810125"/>
                <a:gd name="connsiteX145" fmla="*/ 2469974 w 4437063"/>
                <a:gd name="connsiteY145" fmla="*/ 1752311 h 4810125"/>
                <a:gd name="connsiteX146" fmla="*/ 2442587 w 4437063"/>
                <a:gd name="connsiteY146" fmla="*/ 1837228 h 4810125"/>
                <a:gd name="connsiteX147" fmla="*/ 2417185 w 4437063"/>
                <a:gd name="connsiteY147" fmla="*/ 1928891 h 4810125"/>
                <a:gd name="connsiteX148" fmla="*/ 2414407 w 4437063"/>
                <a:gd name="connsiteY148" fmla="*/ 1942779 h 4810125"/>
                <a:gd name="connsiteX149" fmla="*/ 2409247 w 4437063"/>
                <a:gd name="connsiteY149" fmla="*/ 1973730 h 4810125"/>
                <a:gd name="connsiteX150" fmla="*/ 2396546 w 4437063"/>
                <a:gd name="connsiteY150" fmla="*/ 2032061 h 4810125"/>
                <a:gd name="connsiteX151" fmla="*/ 2380669 w 4437063"/>
                <a:gd name="connsiteY151" fmla="*/ 2087218 h 4810125"/>
                <a:gd name="connsiteX152" fmla="*/ 2361618 w 4437063"/>
                <a:gd name="connsiteY152" fmla="*/ 2139597 h 4810125"/>
                <a:gd name="connsiteX153" fmla="*/ 2338994 w 4437063"/>
                <a:gd name="connsiteY153" fmla="*/ 2191182 h 4810125"/>
                <a:gd name="connsiteX154" fmla="*/ 2313195 w 4437063"/>
                <a:gd name="connsiteY154" fmla="*/ 2241974 h 4810125"/>
                <a:gd name="connsiteX155" fmla="*/ 2269534 w 4437063"/>
                <a:gd name="connsiteY155" fmla="*/ 2319352 h 4810125"/>
                <a:gd name="connsiteX156" fmla="*/ 2235797 w 4437063"/>
                <a:gd name="connsiteY156" fmla="*/ 2373714 h 4810125"/>
                <a:gd name="connsiteX157" fmla="*/ 2219127 w 4437063"/>
                <a:gd name="connsiteY157" fmla="*/ 2400301 h 4810125"/>
                <a:gd name="connsiteX158" fmla="*/ 2195709 w 4437063"/>
                <a:gd name="connsiteY158" fmla="*/ 2450299 h 4810125"/>
                <a:gd name="connsiteX159" fmla="*/ 2181817 w 4437063"/>
                <a:gd name="connsiteY159" fmla="*/ 2493551 h 4810125"/>
                <a:gd name="connsiteX160" fmla="*/ 2174673 w 4437063"/>
                <a:gd name="connsiteY160" fmla="*/ 2531248 h 4810125"/>
                <a:gd name="connsiteX161" fmla="*/ 2173482 w 4437063"/>
                <a:gd name="connsiteY161" fmla="*/ 2561405 h 4810125"/>
                <a:gd name="connsiteX162" fmla="*/ 2175070 w 4437063"/>
                <a:gd name="connsiteY162" fmla="*/ 2584420 h 4810125"/>
                <a:gd name="connsiteX163" fmla="*/ 2180230 w 4437063"/>
                <a:gd name="connsiteY163" fmla="*/ 2606642 h 4810125"/>
                <a:gd name="connsiteX164" fmla="*/ 2181817 w 4437063"/>
                <a:gd name="connsiteY164" fmla="*/ 2609419 h 4810125"/>
                <a:gd name="connsiteX165" fmla="*/ 2201266 w 4437063"/>
                <a:gd name="connsiteY165" fmla="*/ 2585611 h 4810125"/>
                <a:gd name="connsiteX166" fmla="*/ 2314385 w 4437063"/>
                <a:gd name="connsiteY166" fmla="*/ 2441172 h 4810125"/>
                <a:gd name="connsiteX167" fmla="*/ 2401706 w 4437063"/>
                <a:gd name="connsiteY167" fmla="*/ 2320542 h 4810125"/>
                <a:gd name="connsiteX168" fmla="*/ 2442190 w 4437063"/>
                <a:gd name="connsiteY168" fmla="*/ 2260624 h 4810125"/>
                <a:gd name="connsiteX169" fmla="*/ 2472356 w 4437063"/>
                <a:gd name="connsiteY169" fmla="*/ 2212610 h 4810125"/>
                <a:gd name="connsiteX170" fmla="*/ 2516016 w 4437063"/>
                <a:gd name="connsiteY170" fmla="*/ 2137613 h 4810125"/>
                <a:gd name="connsiteX171" fmla="*/ 2562454 w 4437063"/>
                <a:gd name="connsiteY171" fmla="*/ 2045156 h 4810125"/>
                <a:gd name="connsiteX172" fmla="*/ 2594207 w 4437063"/>
                <a:gd name="connsiteY172" fmla="*/ 1975714 h 4810125"/>
                <a:gd name="connsiteX173" fmla="*/ 2606115 w 4437063"/>
                <a:gd name="connsiteY173" fmla="*/ 1951509 h 4810125"/>
                <a:gd name="connsiteX174" fmla="*/ 2631914 w 4437063"/>
                <a:gd name="connsiteY174" fmla="*/ 1905082 h 4810125"/>
                <a:gd name="connsiteX175" fmla="*/ 2659697 w 4437063"/>
                <a:gd name="connsiteY175" fmla="*/ 1861433 h 4810125"/>
                <a:gd name="connsiteX176" fmla="*/ 2689466 w 4437063"/>
                <a:gd name="connsiteY176" fmla="*/ 1820165 h 4810125"/>
                <a:gd name="connsiteX177" fmla="*/ 2720425 w 4437063"/>
                <a:gd name="connsiteY177" fmla="*/ 1783262 h 4810125"/>
                <a:gd name="connsiteX178" fmla="*/ 2750987 w 4437063"/>
                <a:gd name="connsiteY178" fmla="*/ 1750327 h 4810125"/>
                <a:gd name="connsiteX179" fmla="*/ 2781549 w 4437063"/>
                <a:gd name="connsiteY179" fmla="*/ 1722153 h 4810125"/>
                <a:gd name="connsiteX180" fmla="*/ 2811317 w 4437063"/>
                <a:gd name="connsiteY180" fmla="*/ 1699535 h 4810125"/>
                <a:gd name="connsiteX181" fmla="*/ 2825209 w 4437063"/>
                <a:gd name="connsiteY181" fmla="*/ 1690805 h 4810125"/>
                <a:gd name="connsiteX182" fmla="*/ 2840292 w 4437063"/>
                <a:gd name="connsiteY182" fmla="*/ 1682869 h 4810125"/>
                <a:gd name="connsiteX183" fmla="*/ 2881968 w 4437063"/>
                <a:gd name="connsiteY183" fmla="*/ 1670568 h 4810125"/>
                <a:gd name="connsiteX184" fmla="*/ 2934757 w 4437063"/>
                <a:gd name="connsiteY184" fmla="*/ 1662235 h 4810125"/>
                <a:gd name="connsiteX185" fmla="*/ 2995087 w 4437063"/>
                <a:gd name="connsiteY185" fmla="*/ 1656680 h 4810125"/>
                <a:gd name="connsiteX186" fmla="*/ 3161393 w 4437063"/>
                <a:gd name="connsiteY186" fmla="*/ 1651521 h 4810125"/>
                <a:gd name="connsiteX187" fmla="*/ 3277291 w 4437063"/>
                <a:gd name="connsiteY187" fmla="*/ 1651521 h 4810125"/>
                <a:gd name="connsiteX188" fmla="*/ 3375724 w 4437063"/>
                <a:gd name="connsiteY188" fmla="*/ 1651124 h 4810125"/>
                <a:gd name="connsiteX189" fmla="*/ 3522184 w 4437063"/>
                <a:gd name="connsiteY189" fmla="*/ 1646363 h 4810125"/>
                <a:gd name="connsiteX190" fmla="*/ 3641257 w 4437063"/>
                <a:gd name="connsiteY190" fmla="*/ 1633665 h 4810125"/>
                <a:gd name="connsiteX191" fmla="*/ 3714686 w 4437063"/>
                <a:gd name="connsiteY191" fmla="*/ 1621760 h 4810125"/>
                <a:gd name="connsiteX192" fmla="*/ 3727784 w 4437063"/>
                <a:gd name="connsiteY192" fmla="*/ 1619776 h 4810125"/>
                <a:gd name="connsiteX193" fmla="*/ 3754774 w 4437063"/>
                <a:gd name="connsiteY193" fmla="*/ 1611840 h 4810125"/>
                <a:gd name="connsiteX194" fmla="*/ 3800022 w 4437063"/>
                <a:gd name="connsiteY194" fmla="*/ 1594380 h 4810125"/>
                <a:gd name="connsiteX195" fmla="*/ 3865909 w 4437063"/>
                <a:gd name="connsiteY195" fmla="*/ 1559461 h 4810125"/>
                <a:gd name="connsiteX196" fmla="*/ 3934971 w 4437063"/>
                <a:gd name="connsiteY196" fmla="*/ 1512241 h 4810125"/>
                <a:gd name="connsiteX197" fmla="*/ 3969899 w 4437063"/>
                <a:gd name="connsiteY197" fmla="*/ 1484464 h 4810125"/>
                <a:gd name="connsiteX198" fmla="*/ 3991333 w 4437063"/>
                <a:gd name="connsiteY198" fmla="*/ 1465814 h 4810125"/>
                <a:gd name="connsiteX199" fmla="*/ 4034199 w 4437063"/>
                <a:gd name="connsiteY199" fmla="*/ 1424149 h 4810125"/>
                <a:gd name="connsiteX200" fmla="*/ 4095323 w 4437063"/>
                <a:gd name="connsiteY200" fmla="*/ 1356692 h 4810125"/>
                <a:gd name="connsiteX201" fmla="*/ 4169149 w 4437063"/>
                <a:gd name="connsiteY201" fmla="*/ 1266219 h 4810125"/>
                <a:gd name="connsiteX202" fmla="*/ 4231067 w 4437063"/>
                <a:gd name="connsiteY202" fmla="*/ 1189238 h 4810125"/>
                <a:gd name="connsiteX203" fmla="*/ 4256469 w 4437063"/>
                <a:gd name="connsiteY203" fmla="*/ 1161858 h 4810125"/>
                <a:gd name="connsiteX204" fmla="*/ 4268773 w 4437063"/>
                <a:gd name="connsiteY204" fmla="*/ 1150747 h 4810125"/>
                <a:gd name="connsiteX205" fmla="*/ 4296953 w 4437063"/>
                <a:gd name="connsiteY205" fmla="*/ 1130510 h 4810125"/>
                <a:gd name="connsiteX206" fmla="*/ 4327119 w 4437063"/>
                <a:gd name="connsiteY206" fmla="*/ 1115035 h 4810125"/>
                <a:gd name="connsiteX207" fmla="*/ 4356887 w 4437063"/>
                <a:gd name="connsiteY207" fmla="*/ 1102733 h 4810125"/>
                <a:gd name="connsiteX208" fmla="*/ 4421981 w 4437063"/>
                <a:gd name="connsiteY208" fmla="*/ 1083687 h 4810125"/>
                <a:gd name="connsiteX209" fmla="*/ 4429592 w 4437063"/>
                <a:gd name="connsiteY209" fmla="*/ 1082685 h 4810125"/>
                <a:gd name="connsiteX210" fmla="*/ 4392609 w 4437063"/>
                <a:gd name="connsiteY210" fmla="*/ 1094004 h 4810125"/>
                <a:gd name="connsiteX211" fmla="*/ 4355299 w 4437063"/>
                <a:gd name="connsiteY211" fmla="*/ 1112257 h 4810125"/>
                <a:gd name="connsiteX212" fmla="*/ 4333469 w 4437063"/>
                <a:gd name="connsiteY212" fmla="*/ 1126145 h 4810125"/>
                <a:gd name="connsiteX213" fmla="*/ 4322356 w 4437063"/>
                <a:gd name="connsiteY213" fmla="*/ 1134081 h 4810125"/>
                <a:gd name="connsiteX214" fmla="*/ 4297747 w 4437063"/>
                <a:gd name="connsiteY214" fmla="*/ 1157890 h 4810125"/>
                <a:gd name="connsiteX215" fmla="*/ 4256469 w 4437063"/>
                <a:gd name="connsiteY215" fmla="*/ 1206698 h 4810125"/>
                <a:gd name="connsiteX216" fmla="*/ 4199314 w 4437063"/>
                <a:gd name="connsiteY216" fmla="*/ 1287250 h 4810125"/>
                <a:gd name="connsiteX217" fmla="*/ 4145334 w 4437063"/>
                <a:gd name="connsiteY217" fmla="*/ 1372167 h 4810125"/>
                <a:gd name="connsiteX218" fmla="*/ 4122313 w 4437063"/>
                <a:gd name="connsiteY218" fmla="*/ 1411054 h 4810125"/>
                <a:gd name="connsiteX219" fmla="*/ 4100086 w 4437063"/>
                <a:gd name="connsiteY219" fmla="*/ 1446371 h 4810125"/>
                <a:gd name="connsiteX220" fmla="*/ 4054838 w 4437063"/>
                <a:gd name="connsiteY220" fmla="*/ 1508273 h 4810125"/>
                <a:gd name="connsiteX221" fmla="*/ 4008400 w 4437063"/>
                <a:gd name="connsiteY221" fmla="*/ 1559461 h 4810125"/>
                <a:gd name="connsiteX222" fmla="*/ 3959580 w 4437063"/>
                <a:gd name="connsiteY222" fmla="*/ 1604698 h 4810125"/>
                <a:gd name="connsiteX223" fmla="*/ 3933781 w 4437063"/>
                <a:gd name="connsiteY223" fmla="*/ 1625332 h 4810125"/>
                <a:gd name="connsiteX224" fmla="*/ 3919889 w 4437063"/>
                <a:gd name="connsiteY224" fmla="*/ 1635649 h 4810125"/>
                <a:gd name="connsiteX225" fmla="*/ 3882976 w 4437063"/>
                <a:gd name="connsiteY225" fmla="*/ 1657076 h 4810125"/>
                <a:gd name="connsiteX226" fmla="*/ 3834950 w 4437063"/>
                <a:gd name="connsiteY226" fmla="*/ 1679298 h 4810125"/>
                <a:gd name="connsiteX227" fmla="*/ 3775810 w 4437063"/>
                <a:gd name="connsiteY227" fmla="*/ 1701122 h 4810125"/>
                <a:gd name="connsiteX228" fmla="*/ 3705954 w 4437063"/>
                <a:gd name="connsiteY228" fmla="*/ 1720963 h 4810125"/>
                <a:gd name="connsiteX229" fmla="*/ 3626175 w 4437063"/>
                <a:gd name="connsiteY229" fmla="*/ 1738819 h 4810125"/>
                <a:gd name="connsiteX230" fmla="*/ 3535679 w 4437063"/>
                <a:gd name="connsiteY230" fmla="*/ 1752707 h 4810125"/>
                <a:gd name="connsiteX231" fmla="*/ 3434864 w 4437063"/>
                <a:gd name="connsiteY231" fmla="*/ 1762231 h 4810125"/>
                <a:gd name="connsiteX232" fmla="*/ 3380487 w 4437063"/>
                <a:gd name="connsiteY232" fmla="*/ 1764215 h 4810125"/>
                <a:gd name="connsiteX233" fmla="*/ 3278084 w 4437063"/>
                <a:gd name="connsiteY233" fmla="*/ 1766596 h 4810125"/>
                <a:gd name="connsiteX234" fmla="*/ 3137975 w 4437063"/>
                <a:gd name="connsiteY234" fmla="*/ 1765802 h 4810125"/>
                <a:gd name="connsiteX235" fmla="*/ 3064546 w 4437063"/>
                <a:gd name="connsiteY235" fmla="*/ 1767786 h 4810125"/>
                <a:gd name="connsiteX236" fmla="*/ 3020886 w 4437063"/>
                <a:gd name="connsiteY236" fmla="*/ 1773342 h 4810125"/>
                <a:gd name="connsiteX237" fmla="*/ 2976432 w 4437063"/>
                <a:gd name="connsiteY237" fmla="*/ 1784452 h 4810125"/>
                <a:gd name="connsiteX238" fmla="*/ 2927612 w 4437063"/>
                <a:gd name="connsiteY238" fmla="*/ 1801118 h 4810125"/>
                <a:gd name="connsiteX239" fmla="*/ 2898638 w 4437063"/>
                <a:gd name="connsiteY239" fmla="*/ 1813419 h 4810125"/>
                <a:gd name="connsiteX240" fmla="*/ 2884349 w 4437063"/>
                <a:gd name="connsiteY240" fmla="*/ 1820165 h 4810125"/>
                <a:gd name="connsiteX241" fmla="*/ 2856565 w 4437063"/>
                <a:gd name="connsiteY241" fmla="*/ 1837625 h 4810125"/>
                <a:gd name="connsiteX242" fmla="*/ 2830766 w 4437063"/>
                <a:gd name="connsiteY242" fmla="*/ 1858656 h 4810125"/>
                <a:gd name="connsiteX243" fmla="*/ 2806554 w 4437063"/>
                <a:gd name="connsiteY243" fmla="*/ 1884051 h 4810125"/>
                <a:gd name="connsiteX244" fmla="*/ 2773214 w 4437063"/>
                <a:gd name="connsiteY244" fmla="*/ 1926113 h 4810125"/>
                <a:gd name="connsiteX245" fmla="*/ 2732729 w 4437063"/>
                <a:gd name="connsiteY245" fmla="*/ 1991984 h 4810125"/>
                <a:gd name="connsiteX246" fmla="*/ 2678749 w 4437063"/>
                <a:gd name="connsiteY246" fmla="*/ 2099916 h 4810125"/>
                <a:gd name="connsiteX247" fmla="*/ 2628738 w 4437063"/>
                <a:gd name="connsiteY247" fmla="*/ 2210229 h 4810125"/>
                <a:gd name="connsiteX248" fmla="*/ 2596192 w 4437063"/>
                <a:gd name="connsiteY248" fmla="*/ 2278480 h 4810125"/>
                <a:gd name="connsiteX249" fmla="*/ 2579522 w 4437063"/>
                <a:gd name="connsiteY249" fmla="*/ 2309828 h 4810125"/>
                <a:gd name="connsiteX250" fmla="*/ 2532686 w 4437063"/>
                <a:gd name="connsiteY250" fmla="*/ 2393158 h 4810125"/>
                <a:gd name="connsiteX251" fmla="*/ 2461639 w 4437063"/>
                <a:gd name="connsiteY251" fmla="*/ 2515772 h 4810125"/>
                <a:gd name="connsiteX252" fmla="*/ 2401706 w 4437063"/>
                <a:gd name="connsiteY252" fmla="*/ 2610213 h 4810125"/>
                <a:gd name="connsiteX253" fmla="*/ 2335025 w 4437063"/>
                <a:gd name="connsiteY253" fmla="*/ 2709019 h 4810125"/>
                <a:gd name="connsiteX254" fmla="*/ 2291364 w 4437063"/>
                <a:gd name="connsiteY254" fmla="*/ 2771318 h 4810125"/>
                <a:gd name="connsiteX255" fmla="*/ 2312004 w 4437063"/>
                <a:gd name="connsiteY255" fmla="*/ 2766953 h 4810125"/>
                <a:gd name="connsiteX256" fmla="*/ 2447747 w 4437063"/>
                <a:gd name="connsiteY256" fmla="*/ 2726082 h 4810125"/>
                <a:gd name="connsiteX257" fmla="*/ 2540227 w 4437063"/>
                <a:gd name="connsiteY257" fmla="*/ 2690369 h 4810125"/>
                <a:gd name="connsiteX258" fmla="*/ 2607305 w 4437063"/>
                <a:gd name="connsiteY258" fmla="*/ 2660608 h 4810125"/>
                <a:gd name="connsiteX259" fmla="*/ 2641440 w 4437063"/>
                <a:gd name="connsiteY259" fmla="*/ 2643545 h 4810125"/>
                <a:gd name="connsiteX260" fmla="*/ 2681131 w 4437063"/>
                <a:gd name="connsiteY260" fmla="*/ 2624101 h 4810125"/>
                <a:gd name="connsiteX261" fmla="*/ 2752178 w 4437063"/>
                <a:gd name="connsiteY261" fmla="*/ 2591563 h 4810125"/>
                <a:gd name="connsiteX262" fmla="*/ 2842673 w 4437063"/>
                <a:gd name="connsiteY262" fmla="*/ 2554263 h 4810125"/>
                <a:gd name="connsiteX263" fmla="*/ 2941107 w 4437063"/>
                <a:gd name="connsiteY263" fmla="*/ 2516566 h 4810125"/>
                <a:gd name="connsiteX264" fmla="*/ 3006201 w 4437063"/>
                <a:gd name="connsiteY264" fmla="*/ 2487996 h 4810125"/>
                <a:gd name="connsiteX265" fmla="*/ 3049067 w 4437063"/>
                <a:gd name="connsiteY265" fmla="*/ 2465377 h 4810125"/>
                <a:gd name="connsiteX266" fmla="*/ 3070500 w 4437063"/>
                <a:gd name="connsiteY266" fmla="*/ 2451886 h 4810125"/>
                <a:gd name="connsiteX267" fmla="*/ 3096696 w 4437063"/>
                <a:gd name="connsiteY267" fmla="*/ 2435220 h 4810125"/>
                <a:gd name="connsiteX268" fmla="*/ 3139563 w 4437063"/>
                <a:gd name="connsiteY268" fmla="*/ 2403872 h 4810125"/>
                <a:gd name="connsiteX269" fmla="*/ 3173697 w 4437063"/>
                <a:gd name="connsiteY269" fmla="*/ 2374905 h 4810125"/>
                <a:gd name="connsiteX270" fmla="*/ 3199893 w 4437063"/>
                <a:gd name="connsiteY270" fmla="*/ 2347922 h 4810125"/>
                <a:gd name="connsiteX271" fmla="*/ 3231249 w 4437063"/>
                <a:gd name="connsiteY271" fmla="*/ 2309431 h 4810125"/>
                <a:gd name="connsiteX272" fmla="*/ 3266574 w 4437063"/>
                <a:gd name="connsiteY272" fmla="*/ 2263005 h 4810125"/>
                <a:gd name="connsiteX273" fmla="*/ 3287213 w 4437063"/>
                <a:gd name="connsiteY273" fmla="*/ 2241180 h 4810125"/>
                <a:gd name="connsiteX274" fmla="*/ 3298724 w 4437063"/>
                <a:gd name="connsiteY274" fmla="*/ 2229673 h 4810125"/>
                <a:gd name="connsiteX275" fmla="*/ 3324920 w 4437063"/>
                <a:gd name="connsiteY275" fmla="*/ 2207054 h 4810125"/>
                <a:gd name="connsiteX276" fmla="*/ 3356276 w 4437063"/>
                <a:gd name="connsiteY276" fmla="*/ 2184833 h 4810125"/>
                <a:gd name="connsiteX277" fmla="*/ 3391998 w 4437063"/>
                <a:gd name="connsiteY277" fmla="*/ 2163802 h 4810125"/>
                <a:gd name="connsiteX278" fmla="*/ 3433276 w 4437063"/>
                <a:gd name="connsiteY278" fmla="*/ 2144755 h 4810125"/>
                <a:gd name="connsiteX279" fmla="*/ 3481303 w 4437063"/>
                <a:gd name="connsiteY279" fmla="*/ 2128883 h 4810125"/>
                <a:gd name="connsiteX280" fmla="*/ 3534489 w 4437063"/>
                <a:gd name="connsiteY280" fmla="*/ 2116582 h 4810125"/>
                <a:gd name="connsiteX281" fmla="*/ 3594819 w 4437063"/>
                <a:gd name="connsiteY281" fmla="*/ 2108249 h 4810125"/>
                <a:gd name="connsiteX282" fmla="*/ 3627763 w 4437063"/>
                <a:gd name="connsiteY282" fmla="*/ 2106662 h 4810125"/>
                <a:gd name="connsiteX283" fmla="*/ 3658722 w 4437063"/>
                <a:gd name="connsiteY283" fmla="*/ 2105868 h 4810125"/>
                <a:gd name="connsiteX284" fmla="*/ 3713098 w 4437063"/>
                <a:gd name="connsiteY284" fmla="*/ 2107852 h 4810125"/>
                <a:gd name="connsiteX285" fmla="*/ 3757949 w 4437063"/>
                <a:gd name="connsiteY285" fmla="*/ 2113011 h 4810125"/>
                <a:gd name="connsiteX286" fmla="*/ 3794068 w 4437063"/>
                <a:gd name="connsiteY286" fmla="*/ 2120550 h 4810125"/>
                <a:gd name="connsiteX287" fmla="*/ 3834156 w 4437063"/>
                <a:gd name="connsiteY287" fmla="*/ 2132851 h 4810125"/>
                <a:gd name="connsiteX288" fmla="*/ 3859955 w 4437063"/>
                <a:gd name="connsiteY288" fmla="*/ 2145946 h 4810125"/>
                <a:gd name="connsiteX289" fmla="*/ 3861940 w 4437063"/>
                <a:gd name="connsiteY289" fmla="*/ 2147533 h 4810125"/>
                <a:gd name="connsiteX290" fmla="*/ 3853208 w 4437063"/>
                <a:gd name="connsiteY290" fmla="*/ 2146343 h 4810125"/>
                <a:gd name="connsiteX291" fmla="*/ 3765490 w 4437063"/>
                <a:gd name="connsiteY291" fmla="*/ 2141184 h 4810125"/>
                <a:gd name="connsiteX292" fmla="*/ 3667454 w 4437063"/>
                <a:gd name="connsiteY292" fmla="*/ 2141184 h 4810125"/>
                <a:gd name="connsiteX293" fmla="*/ 3597597 w 4437063"/>
                <a:gd name="connsiteY293" fmla="*/ 2145946 h 4810125"/>
                <a:gd name="connsiteX294" fmla="*/ 3528932 w 4437063"/>
                <a:gd name="connsiteY294" fmla="*/ 2156263 h 4810125"/>
                <a:gd name="connsiteX295" fmla="*/ 3482096 w 4437063"/>
                <a:gd name="connsiteY295" fmla="*/ 2168564 h 4810125"/>
                <a:gd name="connsiteX296" fmla="*/ 3453916 w 4437063"/>
                <a:gd name="connsiteY296" fmla="*/ 2178881 h 4810125"/>
                <a:gd name="connsiteX297" fmla="*/ 3441215 w 4437063"/>
                <a:gd name="connsiteY297" fmla="*/ 2185627 h 4810125"/>
                <a:gd name="connsiteX298" fmla="*/ 3417003 w 4437063"/>
                <a:gd name="connsiteY298" fmla="*/ 2198325 h 4810125"/>
                <a:gd name="connsiteX299" fmla="*/ 3376121 w 4437063"/>
                <a:gd name="connsiteY299" fmla="*/ 2228482 h 4810125"/>
                <a:gd name="connsiteX300" fmla="*/ 3342781 w 4437063"/>
                <a:gd name="connsiteY300" fmla="*/ 2261417 h 4810125"/>
                <a:gd name="connsiteX301" fmla="*/ 3313806 w 4437063"/>
                <a:gd name="connsiteY301" fmla="*/ 2296337 h 4810125"/>
                <a:gd name="connsiteX302" fmla="*/ 3276894 w 4437063"/>
                <a:gd name="connsiteY302" fmla="*/ 2351096 h 4810125"/>
                <a:gd name="connsiteX303" fmla="*/ 3240775 w 4437063"/>
                <a:gd name="connsiteY303" fmla="*/ 2403872 h 4810125"/>
                <a:gd name="connsiteX304" fmla="*/ 3213785 w 4437063"/>
                <a:gd name="connsiteY304" fmla="*/ 2436807 h 4810125"/>
                <a:gd name="connsiteX305" fmla="*/ 3198702 w 4437063"/>
                <a:gd name="connsiteY305" fmla="*/ 2451886 h 4810125"/>
                <a:gd name="connsiteX306" fmla="*/ 3180047 w 4437063"/>
                <a:gd name="connsiteY306" fmla="*/ 2469346 h 4810125"/>
                <a:gd name="connsiteX307" fmla="*/ 3141150 w 4437063"/>
                <a:gd name="connsiteY307" fmla="*/ 2501090 h 4810125"/>
                <a:gd name="connsiteX308" fmla="*/ 3080026 w 4437063"/>
                <a:gd name="connsiteY308" fmla="*/ 2543946 h 4810125"/>
                <a:gd name="connsiteX309" fmla="*/ 2949839 w 4437063"/>
                <a:gd name="connsiteY309" fmla="*/ 2618943 h 4810125"/>
                <a:gd name="connsiteX310" fmla="*/ 2888932 w 4437063"/>
                <a:gd name="connsiteY310" fmla="*/ 2652474 h 4810125"/>
                <a:gd name="connsiteX311" fmla="*/ 2891235 w 4437063"/>
                <a:gd name="connsiteY311" fmla="*/ 2657078 h 4810125"/>
                <a:gd name="connsiteX312" fmla="*/ 2896791 w 4437063"/>
                <a:gd name="connsiteY312" fmla="*/ 2664619 h 4810125"/>
                <a:gd name="connsiteX313" fmla="*/ 2915047 w 4437063"/>
                <a:gd name="connsiteY313" fmla="*/ 2681685 h 4810125"/>
                <a:gd name="connsiteX314" fmla="*/ 2940447 w 4437063"/>
                <a:gd name="connsiteY314" fmla="*/ 2697957 h 4810125"/>
                <a:gd name="connsiteX315" fmla="*/ 2973388 w 4437063"/>
                <a:gd name="connsiteY315" fmla="*/ 2713435 h 4810125"/>
                <a:gd name="connsiteX316" fmla="*/ 2992438 w 4437063"/>
                <a:gd name="connsiteY316" fmla="*/ 2720182 h 4810125"/>
                <a:gd name="connsiteX317" fmla="*/ 3012678 w 4437063"/>
                <a:gd name="connsiteY317" fmla="*/ 2725738 h 4810125"/>
                <a:gd name="connsiteX318" fmla="*/ 3056731 w 4437063"/>
                <a:gd name="connsiteY318" fmla="*/ 2736057 h 4810125"/>
                <a:gd name="connsiteX319" fmla="*/ 3105150 w 4437063"/>
                <a:gd name="connsiteY319" fmla="*/ 2744391 h 4810125"/>
                <a:gd name="connsiteX320" fmla="*/ 3156347 w 4437063"/>
                <a:gd name="connsiteY320" fmla="*/ 2749550 h 4810125"/>
                <a:gd name="connsiteX321" fmla="*/ 3182938 w 4437063"/>
                <a:gd name="connsiteY321" fmla="*/ 2751535 h 4810125"/>
                <a:gd name="connsiteX322" fmla="*/ 3209528 w 4437063"/>
                <a:gd name="connsiteY322" fmla="*/ 2752725 h 4810125"/>
                <a:gd name="connsiteX323" fmla="*/ 3264694 w 4437063"/>
                <a:gd name="connsiteY323" fmla="*/ 2751535 h 4810125"/>
                <a:gd name="connsiteX324" fmla="*/ 3292872 w 4437063"/>
                <a:gd name="connsiteY324" fmla="*/ 2749154 h 4810125"/>
                <a:gd name="connsiteX325" fmla="*/ 3350022 w 4437063"/>
                <a:gd name="connsiteY325" fmla="*/ 2744788 h 4810125"/>
                <a:gd name="connsiteX326" fmla="*/ 3408363 w 4437063"/>
                <a:gd name="connsiteY326" fmla="*/ 2737644 h 4810125"/>
                <a:gd name="connsiteX327" fmla="*/ 3465910 w 4437063"/>
                <a:gd name="connsiteY327" fmla="*/ 2730897 h 4810125"/>
                <a:gd name="connsiteX328" fmla="*/ 3581003 w 4437063"/>
                <a:gd name="connsiteY328" fmla="*/ 2719388 h 4810125"/>
                <a:gd name="connsiteX329" fmla="*/ 3636566 w 4437063"/>
                <a:gd name="connsiteY329" fmla="*/ 2716610 h 4810125"/>
                <a:gd name="connsiteX330" fmla="*/ 3664347 w 4437063"/>
                <a:gd name="connsiteY330" fmla="*/ 2715419 h 4810125"/>
                <a:gd name="connsiteX331" fmla="*/ 3717528 w 4437063"/>
                <a:gd name="connsiteY331" fmla="*/ 2718594 h 4810125"/>
                <a:gd name="connsiteX332" fmla="*/ 3767931 w 4437063"/>
                <a:gd name="connsiteY332" fmla="*/ 2726928 h 4810125"/>
                <a:gd name="connsiteX333" fmla="*/ 3813572 w 4437063"/>
                <a:gd name="connsiteY333" fmla="*/ 2739628 h 4810125"/>
                <a:gd name="connsiteX334" fmla="*/ 3834210 w 4437063"/>
                <a:gd name="connsiteY334" fmla="*/ 2748360 h 4810125"/>
                <a:gd name="connsiteX335" fmla="*/ 3854053 w 4437063"/>
                <a:gd name="connsiteY335" fmla="*/ 2757885 h 4810125"/>
                <a:gd name="connsiteX336" fmla="*/ 3888581 w 4437063"/>
                <a:gd name="connsiteY336" fmla="*/ 2777729 h 4810125"/>
                <a:gd name="connsiteX337" fmla="*/ 3931047 w 4437063"/>
                <a:gd name="connsiteY337" fmla="*/ 2808685 h 4810125"/>
                <a:gd name="connsiteX338" fmla="*/ 3952081 w 4437063"/>
                <a:gd name="connsiteY338" fmla="*/ 2826147 h 4810125"/>
                <a:gd name="connsiteX339" fmla="*/ 3984228 w 4437063"/>
                <a:gd name="connsiteY339" fmla="*/ 2855516 h 4810125"/>
                <a:gd name="connsiteX340" fmla="*/ 3990975 w 4437063"/>
                <a:gd name="connsiteY340" fmla="*/ 2862263 h 4810125"/>
                <a:gd name="connsiteX341" fmla="*/ 3983831 w 4437063"/>
                <a:gd name="connsiteY341" fmla="*/ 2855913 h 4810125"/>
                <a:gd name="connsiteX342" fmla="*/ 3949700 w 4437063"/>
                <a:gd name="connsiteY342" fmla="*/ 2828132 h 4810125"/>
                <a:gd name="connsiteX343" fmla="*/ 3928269 w 4437063"/>
                <a:gd name="connsiteY343" fmla="*/ 2811860 h 4810125"/>
                <a:gd name="connsiteX344" fmla="*/ 3885010 w 4437063"/>
                <a:gd name="connsiteY344" fmla="*/ 2783682 h 4810125"/>
                <a:gd name="connsiteX345" fmla="*/ 3850085 w 4437063"/>
                <a:gd name="connsiteY345" fmla="*/ 2765425 h 4810125"/>
                <a:gd name="connsiteX346" fmla="*/ 3830638 w 4437063"/>
                <a:gd name="connsiteY346" fmla="*/ 2757885 h 4810125"/>
                <a:gd name="connsiteX347" fmla="*/ 3810000 w 4437063"/>
                <a:gd name="connsiteY347" fmla="*/ 2750741 h 4810125"/>
                <a:gd name="connsiteX348" fmla="*/ 3765153 w 4437063"/>
                <a:gd name="connsiteY348" fmla="*/ 2740422 h 4810125"/>
                <a:gd name="connsiteX349" fmla="*/ 3716338 w 4437063"/>
                <a:gd name="connsiteY349" fmla="*/ 2734469 h 4810125"/>
                <a:gd name="connsiteX350" fmla="*/ 3664347 w 4437063"/>
                <a:gd name="connsiteY350" fmla="*/ 2734469 h 4810125"/>
                <a:gd name="connsiteX351" fmla="*/ 3637756 w 4437063"/>
                <a:gd name="connsiteY351" fmla="*/ 2737247 h 4810125"/>
                <a:gd name="connsiteX352" fmla="*/ 3582988 w 4437063"/>
                <a:gd name="connsiteY352" fmla="*/ 2742407 h 4810125"/>
                <a:gd name="connsiteX353" fmla="*/ 3469878 w 4437063"/>
                <a:gd name="connsiteY353" fmla="*/ 2759869 h 4810125"/>
                <a:gd name="connsiteX354" fmla="*/ 3412331 w 4437063"/>
                <a:gd name="connsiteY354" fmla="*/ 2769791 h 4810125"/>
                <a:gd name="connsiteX355" fmla="*/ 3354785 w 4437063"/>
                <a:gd name="connsiteY355" fmla="*/ 2779316 h 4810125"/>
                <a:gd name="connsiteX356" fmla="*/ 3296444 w 4437063"/>
                <a:gd name="connsiteY356" fmla="*/ 2786460 h 4810125"/>
                <a:gd name="connsiteX357" fmla="*/ 3267869 w 4437063"/>
                <a:gd name="connsiteY357" fmla="*/ 2790825 h 4810125"/>
                <a:gd name="connsiteX358" fmla="*/ 3210322 w 4437063"/>
                <a:gd name="connsiteY358" fmla="*/ 2795191 h 4810125"/>
                <a:gd name="connsiteX359" fmla="*/ 3181747 w 4437063"/>
                <a:gd name="connsiteY359" fmla="*/ 2794794 h 4810125"/>
                <a:gd name="connsiteX360" fmla="*/ 3153966 w 4437063"/>
                <a:gd name="connsiteY360" fmla="*/ 2794794 h 4810125"/>
                <a:gd name="connsiteX361" fmla="*/ 3099991 w 4437063"/>
                <a:gd name="connsiteY361" fmla="*/ 2791619 h 4810125"/>
                <a:gd name="connsiteX362" fmla="*/ 3048794 w 4437063"/>
                <a:gd name="connsiteY362" fmla="*/ 2786063 h 4810125"/>
                <a:gd name="connsiteX363" fmla="*/ 3000375 w 4437063"/>
                <a:gd name="connsiteY363" fmla="*/ 2777332 h 4810125"/>
                <a:gd name="connsiteX364" fmla="*/ 2977753 w 4437063"/>
                <a:gd name="connsiteY364" fmla="*/ 2771775 h 4810125"/>
                <a:gd name="connsiteX365" fmla="*/ 2955528 w 4437063"/>
                <a:gd name="connsiteY365" fmla="*/ 2765425 h 4810125"/>
                <a:gd name="connsiteX366" fmla="*/ 2915047 w 4437063"/>
                <a:gd name="connsiteY366" fmla="*/ 2749154 h 4810125"/>
                <a:gd name="connsiteX367" fmla="*/ 2880122 w 4437063"/>
                <a:gd name="connsiteY367" fmla="*/ 2728913 h 4810125"/>
                <a:gd name="connsiteX368" fmla="*/ 2851547 w 4437063"/>
                <a:gd name="connsiteY368" fmla="*/ 2705497 h 4810125"/>
                <a:gd name="connsiteX369" fmla="*/ 2841228 w 4437063"/>
                <a:gd name="connsiteY369" fmla="*/ 2692003 h 4810125"/>
                <a:gd name="connsiteX370" fmla="*/ 2834672 w 4437063"/>
                <a:gd name="connsiteY370" fmla="*/ 2681871 h 4810125"/>
                <a:gd name="connsiteX371" fmla="*/ 2809730 w 4437063"/>
                <a:gd name="connsiteY371" fmla="*/ 2695130 h 4810125"/>
                <a:gd name="connsiteX372" fmla="*/ 2726378 w 4437063"/>
                <a:gd name="connsiteY372" fmla="*/ 2736399 h 4810125"/>
                <a:gd name="connsiteX373" fmla="*/ 2668826 w 4437063"/>
                <a:gd name="connsiteY373" fmla="*/ 2766953 h 4810125"/>
                <a:gd name="connsiteX374" fmla="*/ 2609687 w 4437063"/>
                <a:gd name="connsiteY374" fmla="*/ 2804253 h 4810125"/>
                <a:gd name="connsiteX375" fmla="*/ 2550150 w 4437063"/>
                <a:gd name="connsiteY375" fmla="*/ 2849092 h 4810125"/>
                <a:gd name="connsiteX376" fmla="*/ 2506490 w 4437063"/>
                <a:gd name="connsiteY376" fmla="*/ 2889567 h 4810125"/>
                <a:gd name="connsiteX377" fmla="*/ 2477516 w 4437063"/>
                <a:gd name="connsiteY377" fmla="*/ 2920518 h 4810125"/>
                <a:gd name="connsiteX378" fmla="*/ 2448541 w 4437063"/>
                <a:gd name="connsiteY378" fmla="*/ 2954247 h 4810125"/>
                <a:gd name="connsiteX379" fmla="*/ 2421551 w 4437063"/>
                <a:gd name="connsiteY379" fmla="*/ 2991944 h 4810125"/>
                <a:gd name="connsiteX380" fmla="*/ 2407659 w 4437063"/>
                <a:gd name="connsiteY380" fmla="*/ 3011784 h 4810125"/>
                <a:gd name="connsiteX381" fmla="*/ 2393767 w 4437063"/>
                <a:gd name="connsiteY381" fmla="*/ 3034006 h 4810125"/>
                <a:gd name="connsiteX382" fmla="*/ 2368762 w 4437063"/>
                <a:gd name="connsiteY382" fmla="*/ 3079242 h 4810125"/>
                <a:gd name="connsiteX383" fmla="*/ 2347726 w 4437063"/>
                <a:gd name="connsiteY383" fmla="*/ 3126066 h 4810125"/>
                <a:gd name="connsiteX384" fmla="*/ 2329865 w 4437063"/>
                <a:gd name="connsiteY384" fmla="*/ 3174079 h 4810125"/>
                <a:gd name="connsiteX385" fmla="*/ 2315576 w 4437063"/>
                <a:gd name="connsiteY385" fmla="*/ 3222887 h 4810125"/>
                <a:gd name="connsiteX386" fmla="*/ 2303669 w 4437063"/>
                <a:gd name="connsiteY386" fmla="*/ 3272885 h 4810125"/>
                <a:gd name="connsiteX387" fmla="*/ 2290571 w 4437063"/>
                <a:gd name="connsiteY387" fmla="*/ 3348676 h 4810125"/>
                <a:gd name="connsiteX388" fmla="*/ 2281839 w 4437063"/>
                <a:gd name="connsiteY388" fmla="*/ 3452243 h 4810125"/>
                <a:gd name="connsiteX389" fmla="*/ 2279457 w 4437063"/>
                <a:gd name="connsiteY389" fmla="*/ 3557794 h 4810125"/>
                <a:gd name="connsiteX390" fmla="*/ 2284220 w 4437063"/>
                <a:gd name="connsiteY390" fmla="*/ 3716915 h 4810125"/>
                <a:gd name="connsiteX391" fmla="*/ 2289777 w 4437063"/>
                <a:gd name="connsiteY391" fmla="*/ 3822466 h 4810125"/>
                <a:gd name="connsiteX392" fmla="*/ 2293349 w 4437063"/>
                <a:gd name="connsiteY392" fmla="*/ 3878416 h 4810125"/>
                <a:gd name="connsiteX393" fmla="*/ 2307241 w 4437063"/>
                <a:gd name="connsiteY393" fmla="*/ 4016903 h 4810125"/>
                <a:gd name="connsiteX394" fmla="*/ 2337406 w 4437063"/>
                <a:gd name="connsiteY394" fmla="*/ 4258163 h 4810125"/>
                <a:gd name="connsiteX395" fmla="*/ 2407659 w 4437063"/>
                <a:gd name="connsiteY395" fmla="*/ 4721637 h 4810125"/>
                <a:gd name="connsiteX396" fmla="*/ 2422345 w 4437063"/>
                <a:gd name="connsiteY396" fmla="*/ 4810125 h 4810125"/>
                <a:gd name="connsiteX397" fmla="*/ 1739262 w 4437063"/>
                <a:gd name="connsiteY397" fmla="*/ 4810125 h 4810125"/>
                <a:gd name="connsiteX398" fmla="*/ 1857144 w 4437063"/>
                <a:gd name="connsiteY398" fmla="*/ 4274432 h 4810125"/>
                <a:gd name="connsiteX399" fmla="*/ 1866273 w 4437063"/>
                <a:gd name="connsiteY399" fmla="*/ 4218085 h 4810125"/>
                <a:gd name="connsiteX400" fmla="*/ 1908346 w 4437063"/>
                <a:gd name="connsiteY400" fmla="*/ 3914129 h 4810125"/>
                <a:gd name="connsiteX401" fmla="*/ 1926604 w 4437063"/>
                <a:gd name="connsiteY401" fmla="*/ 3748263 h 4810125"/>
                <a:gd name="connsiteX402" fmla="*/ 1934145 w 4437063"/>
                <a:gd name="connsiteY402" fmla="*/ 3649060 h 4810125"/>
                <a:gd name="connsiteX403" fmla="*/ 1935733 w 4437063"/>
                <a:gd name="connsiteY403" fmla="*/ 3606602 h 4810125"/>
                <a:gd name="connsiteX404" fmla="*/ 1936923 w 4437063"/>
                <a:gd name="connsiteY404" fmla="*/ 3565730 h 4810125"/>
                <a:gd name="connsiteX405" fmla="*/ 1933351 w 4437063"/>
                <a:gd name="connsiteY405" fmla="*/ 3491924 h 4810125"/>
                <a:gd name="connsiteX406" fmla="*/ 1923825 w 4437063"/>
                <a:gd name="connsiteY406" fmla="*/ 3424863 h 4810125"/>
                <a:gd name="connsiteX407" fmla="*/ 1909933 w 4437063"/>
                <a:gd name="connsiteY407" fmla="*/ 3365342 h 4810125"/>
                <a:gd name="connsiteX408" fmla="*/ 1891675 w 4437063"/>
                <a:gd name="connsiteY408" fmla="*/ 3312169 h 4810125"/>
                <a:gd name="connsiteX409" fmla="*/ 1869448 w 4437063"/>
                <a:gd name="connsiteY409" fmla="*/ 3264552 h 4810125"/>
                <a:gd name="connsiteX410" fmla="*/ 1843252 w 4437063"/>
                <a:gd name="connsiteY410" fmla="*/ 3222490 h 4810125"/>
                <a:gd name="connsiteX411" fmla="*/ 1814278 w 4437063"/>
                <a:gd name="connsiteY411" fmla="*/ 3184397 h 4810125"/>
                <a:gd name="connsiteX412" fmla="*/ 1782525 w 4437063"/>
                <a:gd name="connsiteY412" fmla="*/ 3149080 h 4810125"/>
                <a:gd name="connsiteX413" fmla="*/ 1749185 w 4437063"/>
                <a:gd name="connsiteY413" fmla="*/ 3117733 h 4810125"/>
                <a:gd name="connsiteX414" fmla="*/ 1695602 w 4437063"/>
                <a:gd name="connsiteY414" fmla="*/ 3074877 h 4810125"/>
                <a:gd name="connsiteX415" fmla="*/ 1621776 w 4437063"/>
                <a:gd name="connsiteY415" fmla="*/ 3021705 h 4810125"/>
                <a:gd name="connsiteX416" fmla="*/ 1548348 w 4437063"/>
                <a:gd name="connsiteY416" fmla="*/ 2968929 h 4810125"/>
                <a:gd name="connsiteX417" fmla="*/ 1513420 w 4437063"/>
                <a:gd name="connsiteY417" fmla="*/ 2940359 h 4810125"/>
                <a:gd name="connsiteX418" fmla="*/ 1448723 w 4437063"/>
                <a:gd name="connsiteY418" fmla="*/ 2884409 h 4810125"/>
                <a:gd name="connsiteX419" fmla="*/ 1346320 w 4437063"/>
                <a:gd name="connsiteY419" fmla="*/ 2793936 h 4810125"/>
                <a:gd name="connsiteX420" fmla="*/ 1275273 w 4437063"/>
                <a:gd name="connsiteY420" fmla="*/ 2733224 h 4810125"/>
                <a:gd name="connsiteX421" fmla="*/ 1200654 w 4437063"/>
                <a:gd name="connsiteY421" fmla="*/ 2674496 h 4810125"/>
                <a:gd name="connsiteX422" fmla="*/ 1123654 w 4437063"/>
                <a:gd name="connsiteY422" fmla="*/ 2620927 h 4810125"/>
                <a:gd name="connsiteX423" fmla="*/ 1062926 w 4437063"/>
                <a:gd name="connsiteY423" fmla="*/ 2585611 h 4810125"/>
                <a:gd name="connsiteX424" fmla="*/ 1021648 w 4437063"/>
                <a:gd name="connsiteY424" fmla="*/ 2563786 h 4810125"/>
                <a:gd name="connsiteX425" fmla="*/ 979575 w 4437063"/>
                <a:gd name="connsiteY425" fmla="*/ 2545533 h 4810125"/>
                <a:gd name="connsiteX426" fmla="*/ 935518 w 4437063"/>
                <a:gd name="connsiteY426" fmla="*/ 2529661 h 4810125"/>
                <a:gd name="connsiteX427" fmla="*/ 914085 w 4437063"/>
                <a:gd name="connsiteY427" fmla="*/ 2522915 h 4810125"/>
                <a:gd name="connsiteX428" fmla="*/ 871218 w 4437063"/>
                <a:gd name="connsiteY428" fmla="*/ 2511011 h 4810125"/>
                <a:gd name="connsiteX429" fmla="*/ 797790 w 4437063"/>
                <a:gd name="connsiteY429" fmla="*/ 2495932 h 4810125"/>
                <a:gd name="connsiteX430" fmla="*/ 735475 w 4437063"/>
                <a:gd name="connsiteY430" fmla="*/ 2489583 h 4810125"/>
                <a:gd name="connsiteX431" fmla="*/ 679908 w 4437063"/>
                <a:gd name="connsiteY431" fmla="*/ 2487996 h 4810125"/>
                <a:gd name="connsiteX432" fmla="*/ 601716 w 4437063"/>
                <a:gd name="connsiteY432" fmla="*/ 2488789 h 4810125"/>
                <a:gd name="connsiteX433" fmla="*/ 514793 w 4437063"/>
                <a:gd name="connsiteY433" fmla="*/ 2484821 h 4810125"/>
                <a:gd name="connsiteX434" fmla="*/ 446127 w 4437063"/>
                <a:gd name="connsiteY434" fmla="*/ 2474504 h 4810125"/>
                <a:gd name="connsiteX435" fmla="*/ 406436 w 4437063"/>
                <a:gd name="connsiteY435" fmla="*/ 2465377 h 4810125"/>
                <a:gd name="connsiteX436" fmla="*/ 369920 w 4437063"/>
                <a:gd name="connsiteY436" fmla="*/ 2455854 h 4810125"/>
                <a:gd name="connsiteX437" fmla="*/ 306415 w 4437063"/>
                <a:gd name="connsiteY437" fmla="*/ 2436410 h 4810125"/>
                <a:gd name="connsiteX438" fmla="*/ 252832 w 4437063"/>
                <a:gd name="connsiteY438" fmla="*/ 2414983 h 4810125"/>
                <a:gd name="connsiteX439" fmla="*/ 207584 w 4437063"/>
                <a:gd name="connsiteY439" fmla="*/ 2390777 h 4810125"/>
                <a:gd name="connsiteX440" fmla="*/ 170274 w 4437063"/>
                <a:gd name="connsiteY440" fmla="*/ 2364588 h 4810125"/>
                <a:gd name="connsiteX441" fmla="*/ 138125 w 4437063"/>
                <a:gd name="connsiteY441" fmla="*/ 2335224 h 4810125"/>
                <a:gd name="connsiteX442" fmla="*/ 111135 w 4437063"/>
                <a:gd name="connsiteY442" fmla="*/ 2303082 h 4810125"/>
                <a:gd name="connsiteX443" fmla="*/ 86923 w 4437063"/>
                <a:gd name="connsiteY443" fmla="*/ 2268163 h 4810125"/>
                <a:gd name="connsiteX444" fmla="*/ 75413 w 4437063"/>
                <a:gd name="connsiteY444" fmla="*/ 2249116 h 4810125"/>
                <a:gd name="connsiteX445" fmla="*/ 66681 w 4437063"/>
                <a:gd name="connsiteY445" fmla="*/ 2233244 h 4810125"/>
                <a:gd name="connsiteX446" fmla="*/ 53980 w 4437063"/>
                <a:gd name="connsiteY446" fmla="*/ 2201896 h 4810125"/>
                <a:gd name="connsiteX447" fmla="*/ 46835 w 4437063"/>
                <a:gd name="connsiteY447" fmla="*/ 2171738 h 4810125"/>
                <a:gd name="connsiteX448" fmla="*/ 43660 w 4437063"/>
                <a:gd name="connsiteY448" fmla="*/ 2143962 h 4810125"/>
                <a:gd name="connsiteX449" fmla="*/ 44057 w 4437063"/>
                <a:gd name="connsiteY449" fmla="*/ 2108646 h 4810125"/>
                <a:gd name="connsiteX450" fmla="*/ 48423 w 4437063"/>
                <a:gd name="connsiteY450" fmla="*/ 2080472 h 4810125"/>
                <a:gd name="connsiteX451" fmla="*/ 49217 w 4437063"/>
                <a:gd name="connsiteY451" fmla="*/ 2077298 h 4810125"/>
                <a:gd name="connsiteX452" fmla="*/ 50408 w 4437063"/>
                <a:gd name="connsiteY452" fmla="*/ 2091186 h 4810125"/>
                <a:gd name="connsiteX453" fmla="*/ 65093 w 4437063"/>
                <a:gd name="connsiteY453" fmla="*/ 2153088 h 4810125"/>
                <a:gd name="connsiteX454" fmla="*/ 75016 w 4437063"/>
                <a:gd name="connsiteY454" fmla="*/ 2180865 h 4810125"/>
                <a:gd name="connsiteX455" fmla="*/ 87717 w 4437063"/>
                <a:gd name="connsiteY455" fmla="*/ 2208642 h 4810125"/>
                <a:gd name="connsiteX456" fmla="*/ 104784 w 4437063"/>
                <a:gd name="connsiteY456" fmla="*/ 2234434 h 4810125"/>
                <a:gd name="connsiteX457" fmla="*/ 114707 w 4437063"/>
                <a:gd name="connsiteY457" fmla="*/ 2245545 h 4810125"/>
                <a:gd name="connsiteX458" fmla="*/ 124233 w 4437063"/>
                <a:gd name="connsiteY458" fmla="*/ 2255862 h 4810125"/>
                <a:gd name="connsiteX459" fmla="*/ 151620 w 4437063"/>
                <a:gd name="connsiteY459" fmla="*/ 2278877 h 4810125"/>
                <a:gd name="connsiteX460" fmla="*/ 186548 w 4437063"/>
                <a:gd name="connsiteY460" fmla="*/ 2304273 h 4810125"/>
                <a:gd name="connsiteX461" fmla="*/ 229811 w 4437063"/>
                <a:gd name="connsiteY461" fmla="*/ 2329272 h 4810125"/>
                <a:gd name="connsiteX462" fmla="*/ 280616 w 4437063"/>
                <a:gd name="connsiteY462" fmla="*/ 2354271 h 4810125"/>
                <a:gd name="connsiteX463" fmla="*/ 339358 w 4437063"/>
                <a:gd name="connsiteY463" fmla="*/ 2375698 h 4810125"/>
                <a:gd name="connsiteX464" fmla="*/ 405245 w 4437063"/>
                <a:gd name="connsiteY464" fmla="*/ 2393555 h 4810125"/>
                <a:gd name="connsiteX465" fmla="*/ 478277 w 4437063"/>
                <a:gd name="connsiteY465" fmla="*/ 2406253 h 4810125"/>
                <a:gd name="connsiteX466" fmla="*/ 517571 w 4437063"/>
                <a:gd name="connsiteY466" fmla="*/ 2409824 h 4810125"/>
                <a:gd name="connsiteX467" fmla="*/ 553293 w 4437063"/>
                <a:gd name="connsiteY467" fmla="*/ 2411411 h 4810125"/>
                <a:gd name="connsiteX468" fmla="*/ 658077 w 4437063"/>
                <a:gd name="connsiteY468" fmla="*/ 2410618 h 4810125"/>
                <a:gd name="connsiteX469" fmla="*/ 789058 w 4437063"/>
                <a:gd name="connsiteY469" fmla="*/ 2412205 h 4810125"/>
                <a:gd name="connsiteX470" fmla="*/ 895430 w 4437063"/>
                <a:gd name="connsiteY470" fmla="*/ 2420538 h 4810125"/>
                <a:gd name="connsiteX471" fmla="*/ 967271 w 4437063"/>
                <a:gd name="connsiteY471" fmla="*/ 2430061 h 4810125"/>
                <a:gd name="connsiteX472" fmla="*/ 1002596 w 4437063"/>
                <a:gd name="connsiteY472" fmla="*/ 2437601 h 4810125"/>
                <a:gd name="connsiteX473" fmla="*/ 1037524 w 4437063"/>
                <a:gd name="connsiteY473" fmla="*/ 2445537 h 4810125"/>
                <a:gd name="connsiteX474" fmla="*/ 1109762 w 4437063"/>
                <a:gd name="connsiteY474" fmla="*/ 2470536 h 4810125"/>
                <a:gd name="connsiteX475" fmla="*/ 1183190 w 4437063"/>
                <a:gd name="connsiteY475" fmla="*/ 2503471 h 4810125"/>
                <a:gd name="connsiteX476" fmla="*/ 1257809 w 4437063"/>
                <a:gd name="connsiteY476" fmla="*/ 2544343 h 4810125"/>
                <a:gd name="connsiteX477" fmla="*/ 1332825 w 4437063"/>
                <a:gd name="connsiteY477" fmla="*/ 2591563 h 4810125"/>
                <a:gd name="connsiteX478" fmla="*/ 1407842 w 4437063"/>
                <a:gd name="connsiteY478" fmla="*/ 2643545 h 4810125"/>
                <a:gd name="connsiteX479" fmla="*/ 1482461 w 4437063"/>
                <a:gd name="connsiteY479" fmla="*/ 2700289 h 4810125"/>
                <a:gd name="connsiteX480" fmla="*/ 1555492 w 4437063"/>
                <a:gd name="connsiteY480" fmla="*/ 2759414 h 4810125"/>
                <a:gd name="connsiteX481" fmla="*/ 1592008 w 4437063"/>
                <a:gd name="connsiteY481" fmla="*/ 2789571 h 4810125"/>
                <a:gd name="connsiteX482" fmla="*/ 1626936 w 4437063"/>
                <a:gd name="connsiteY482" fmla="*/ 2818935 h 4810125"/>
                <a:gd name="connsiteX483" fmla="*/ 1687267 w 4437063"/>
                <a:gd name="connsiteY483" fmla="*/ 2866552 h 4810125"/>
                <a:gd name="connsiteX484" fmla="*/ 1758710 w 4437063"/>
                <a:gd name="connsiteY484" fmla="*/ 2917344 h 4810125"/>
                <a:gd name="connsiteX485" fmla="*/ 1818644 w 4437063"/>
                <a:gd name="connsiteY485" fmla="*/ 2951866 h 4810125"/>
                <a:gd name="connsiteX486" fmla="*/ 1845237 w 4437063"/>
                <a:gd name="connsiteY486" fmla="*/ 2962580 h 4810125"/>
                <a:gd name="connsiteX487" fmla="*/ 1847221 w 4437063"/>
                <a:gd name="connsiteY487" fmla="*/ 2962977 h 4810125"/>
                <a:gd name="connsiteX488" fmla="*/ 1789669 w 4437063"/>
                <a:gd name="connsiteY488" fmla="*/ 2876869 h 4810125"/>
                <a:gd name="connsiteX489" fmla="*/ 1692426 w 4437063"/>
                <a:gd name="connsiteY489" fmla="*/ 2740367 h 4810125"/>
                <a:gd name="connsiteX490" fmla="*/ 1612647 w 4437063"/>
                <a:gd name="connsiteY490" fmla="*/ 2639974 h 4810125"/>
                <a:gd name="connsiteX491" fmla="*/ 1547951 w 4437063"/>
                <a:gd name="connsiteY491" fmla="*/ 2568548 h 4810125"/>
                <a:gd name="connsiteX492" fmla="*/ 1494368 w 4437063"/>
                <a:gd name="connsiteY492" fmla="*/ 2518550 h 4810125"/>
                <a:gd name="connsiteX493" fmla="*/ 1448723 w 4437063"/>
                <a:gd name="connsiteY493" fmla="*/ 2483234 h 4810125"/>
                <a:gd name="connsiteX494" fmla="*/ 1407445 w 4437063"/>
                <a:gd name="connsiteY494" fmla="*/ 2454267 h 4810125"/>
                <a:gd name="connsiteX495" fmla="*/ 1367357 w 4437063"/>
                <a:gd name="connsiteY495" fmla="*/ 2425300 h 4810125"/>
                <a:gd name="connsiteX496" fmla="*/ 1346320 w 4437063"/>
                <a:gd name="connsiteY496" fmla="*/ 2408237 h 4810125"/>
                <a:gd name="connsiteX497" fmla="*/ 1326078 w 4437063"/>
                <a:gd name="connsiteY497" fmla="*/ 2391571 h 4810125"/>
                <a:gd name="connsiteX498" fmla="*/ 1260191 w 4437063"/>
                <a:gd name="connsiteY498" fmla="*/ 2349509 h 4810125"/>
                <a:gd name="connsiteX499" fmla="*/ 1169695 w 4437063"/>
                <a:gd name="connsiteY499" fmla="*/ 2299511 h 4810125"/>
                <a:gd name="connsiteX500" fmla="*/ 1059751 w 4437063"/>
                <a:gd name="connsiteY500" fmla="*/ 2247529 h 4810125"/>
                <a:gd name="connsiteX501" fmla="*/ 936312 w 4437063"/>
                <a:gd name="connsiteY501" fmla="*/ 2197134 h 4810125"/>
                <a:gd name="connsiteX502" fmla="*/ 837481 w 4437063"/>
                <a:gd name="connsiteY502" fmla="*/ 2164199 h 4810125"/>
                <a:gd name="connsiteX503" fmla="*/ 770403 w 4437063"/>
                <a:gd name="connsiteY503" fmla="*/ 2145152 h 4810125"/>
                <a:gd name="connsiteX504" fmla="*/ 703325 w 4437063"/>
                <a:gd name="connsiteY504" fmla="*/ 2129280 h 4810125"/>
                <a:gd name="connsiteX505" fmla="*/ 636644 w 4437063"/>
                <a:gd name="connsiteY505" fmla="*/ 2117375 h 4810125"/>
                <a:gd name="connsiteX506" fmla="*/ 570757 w 4437063"/>
                <a:gd name="connsiteY506" fmla="*/ 2109836 h 4810125"/>
                <a:gd name="connsiteX507" fmla="*/ 507648 w 4437063"/>
                <a:gd name="connsiteY507" fmla="*/ 2107455 h 4810125"/>
                <a:gd name="connsiteX508" fmla="*/ 476689 w 4437063"/>
                <a:gd name="connsiteY508" fmla="*/ 2108249 h 4810125"/>
                <a:gd name="connsiteX509" fmla="*/ 401673 w 4437063"/>
                <a:gd name="connsiteY509" fmla="*/ 2111820 h 4810125"/>
                <a:gd name="connsiteX510" fmla="*/ 315147 w 4437063"/>
                <a:gd name="connsiteY510" fmla="*/ 2111027 h 4810125"/>
                <a:gd name="connsiteX511" fmla="*/ 268311 w 4437063"/>
                <a:gd name="connsiteY511" fmla="*/ 2105074 h 4810125"/>
                <a:gd name="connsiteX512" fmla="*/ 227826 w 4437063"/>
                <a:gd name="connsiteY512" fmla="*/ 2093964 h 4810125"/>
                <a:gd name="connsiteX513" fmla="*/ 192501 w 4437063"/>
                <a:gd name="connsiteY513" fmla="*/ 2075710 h 4810125"/>
                <a:gd name="connsiteX514" fmla="*/ 158367 w 4437063"/>
                <a:gd name="connsiteY514" fmla="*/ 2049521 h 4810125"/>
                <a:gd name="connsiteX515" fmla="*/ 125423 w 4437063"/>
                <a:gd name="connsiteY515" fmla="*/ 2013808 h 4810125"/>
                <a:gd name="connsiteX516" fmla="*/ 107959 w 4437063"/>
                <a:gd name="connsiteY516" fmla="*/ 1991587 h 4810125"/>
                <a:gd name="connsiteX517" fmla="*/ 77794 w 4437063"/>
                <a:gd name="connsiteY517" fmla="*/ 1949922 h 4810125"/>
                <a:gd name="connsiteX518" fmla="*/ 35325 w 4437063"/>
                <a:gd name="connsiteY518" fmla="*/ 1884051 h 4810125"/>
                <a:gd name="connsiteX519" fmla="*/ 3175 w 4437063"/>
                <a:gd name="connsiteY519" fmla="*/ 1822149 h 4810125"/>
                <a:gd name="connsiteX520" fmla="*/ 0 w 4437063"/>
                <a:gd name="connsiteY520" fmla="*/ 1814610 h 4810125"/>
                <a:gd name="connsiteX521" fmla="*/ 11907 w 4437063"/>
                <a:gd name="connsiteY521" fmla="*/ 1832069 h 4810125"/>
                <a:gd name="connsiteX522" fmla="*/ 82160 w 4437063"/>
                <a:gd name="connsiteY522" fmla="*/ 1926113 h 4810125"/>
                <a:gd name="connsiteX523" fmla="*/ 127408 w 4437063"/>
                <a:gd name="connsiteY523" fmla="*/ 1976111 h 4810125"/>
                <a:gd name="connsiteX524" fmla="*/ 158367 w 4437063"/>
                <a:gd name="connsiteY524" fmla="*/ 2005475 h 4810125"/>
                <a:gd name="connsiteX525" fmla="*/ 173847 w 4437063"/>
                <a:gd name="connsiteY525" fmla="*/ 2017776 h 4810125"/>
                <a:gd name="connsiteX526" fmla="*/ 188135 w 4437063"/>
                <a:gd name="connsiteY526" fmla="*/ 2028093 h 4810125"/>
                <a:gd name="connsiteX527" fmla="*/ 217904 w 4437063"/>
                <a:gd name="connsiteY527" fmla="*/ 2041982 h 4810125"/>
                <a:gd name="connsiteX528" fmla="*/ 248069 w 4437063"/>
                <a:gd name="connsiteY528" fmla="*/ 2049521 h 4810125"/>
                <a:gd name="connsiteX529" fmla="*/ 278234 w 4437063"/>
                <a:gd name="connsiteY529" fmla="*/ 2051902 h 4810125"/>
                <a:gd name="connsiteX530" fmla="*/ 323879 w 4437063"/>
                <a:gd name="connsiteY530" fmla="*/ 2047537 h 4810125"/>
                <a:gd name="connsiteX531" fmla="*/ 388972 w 4437063"/>
                <a:gd name="connsiteY531" fmla="*/ 2035633 h 4810125"/>
                <a:gd name="connsiteX532" fmla="*/ 422709 w 4437063"/>
                <a:gd name="connsiteY532" fmla="*/ 2030474 h 4810125"/>
                <a:gd name="connsiteX533" fmla="*/ 461210 w 4437063"/>
                <a:gd name="connsiteY533" fmla="*/ 2026109 h 4810125"/>
                <a:gd name="connsiteX534" fmla="*/ 538607 w 4437063"/>
                <a:gd name="connsiteY534" fmla="*/ 2021348 h 4810125"/>
                <a:gd name="connsiteX535" fmla="*/ 613623 w 4437063"/>
                <a:gd name="connsiteY535" fmla="*/ 2021744 h 4810125"/>
                <a:gd name="connsiteX536" fmla="*/ 687846 w 4437063"/>
                <a:gd name="connsiteY536" fmla="*/ 2026903 h 4810125"/>
                <a:gd name="connsiteX537" fmla="*/ 759290 w 4437063"/>
                <a:gd name="connsiteY537" fmla="*/ 2036426 h 4810125"/>
                <a:gd name="connsiteX538" fmla="*/ 829146 w 4437063"/>
                <a:gd name="connsiteY538" fmla="*/ 2048727 h 4810125"/>
                <a:gd name="connsiteX539" fmla="*/ 896224 w 4437063"/>
                <a:gd name="connsiteY539" fmla="*/ 2064600 h 4810125"/>
                <a:gd name="connsiteX540" fmla="*/ 960523 w 4437063"/>
                <a:gd name="connsiteY540" fmla="*/ 2082456 h 4810125"/>
                <a:gd name="connsiteX541" fmla="*/ 1051019 w 4437063"/>
                <a:gd name="connsiteY541" fmla="*/ 2113011 h 4810125"/>
                <a:gd name="connsiteX542" fmla="*/ 1158979 w 4437063"/>
                <a:gd name="connsiteY542" fmla="*/ 2157056 h 4810125"/>
                <a:gd name="connsiteX543" fmla="*/ 1250665 w 4437063"/>
                <a:gd name="connsiteY543" fmla="*/ 2200705 h 4810125"/>
                <a:gd name="connsiteX544" fmla="*/ 1323696 w 4437063"/>
                <a:gd name="connsiteY544" fmla="*/ 2239990 h 4810125"/>
                <a:gd name="connsiteX545" fmla="*/ 1351480 w 4437063"/>
                <a:gd name="connsiteY545" fmla="*/ 2255465 h 4810125"/>
                <a:gd name="connsiteX546" fmla="*/ 1442770 w 4437063"/>
                <a:gd name="connsiteY546" fmla="*/ 2307844 h 4810125"/>
                <a:gd name="connsiteX547" fmla="*/ 1529296 w 4437063"/>
                <a:gd name="connsiteY547" fmla="*/ 2358636 h 4810125"/>
                <a:gd name="connsiteX548" fmla="*/ 1599946 w 4437063"/>
                <a:gd name="connsiteY548" fmla="*/ 2405459 h 4810125"/>
                <a:gd name="connsiteX549" fmla="*/ 1650751 w 4437063"/>
                <a:gd name="connsiteY549" fmla="*/ 2440378 h 4810125"/>
                <a:gd name="connsiteX550" fmla="*/ 1705921 w 4437063"/>
                <a:gd name="connsiteY550" fmla="*/ 2479266 h 4810125"/>
                <a:gd name="connsiteX551" fmla="*/ 1795226 w 4437063"/>
                <a:gd name="connsiteY551" fmla="*/ 2545533 h 4810125"/>
                <a:gd name="connsiteX552" fmla="*/ 1880562 w 4437063"/>
                <a:gd name="connsiteY552" fmla="*/ 2614578 h 4810125"/>
                <a:gd name="connsiteX553" fmla="*/ 1891675 w 4437063"/>
                <a:gd name="connsiteY553" fmla="*/ 2624101 h 4810125"/>
                <a:gd name="connsiteX554" fmla="*/ 1879768 w 4437063"/>
                <a:gd name="connsiteY554" fmla="*/ 2601086 h 4810125"/>
                <a:gd name="connsiteX555" fmla="*/ 1820628 w 4437063"/>
                <a:gd name="connsiteY555" fmla="*/ 2481647 h 4810125"/>
                <a:gd name="connsiteX556" fmla="*/ 1783319 w 4437063"/>
                <a:gd name="connsiteY556" fmla="*/ 2402285 h 4810125"/>
                <a:gd name="connsiteX557" fmla="*/ 1772205 w 4437063"/>
                <a:gd name="connsiteY557" fmla="*/ 2374111 h 4810125"/>
                <a:gd name="connsiteX558" fmla="*/ 1760695 w 4437063"/>
                <a:gd name="connsiteY558" fmla="*/ 2341970 h 4810125"/>
                <a:gd name="connsiteX559" fmla="*/ 1734102 w 4437063"/>
                <a:gd name="connsiteY559" fmla="*/ 2245148 h 4810125"/>
                <a:gd name="connsiteX560" fmla="*/ 1697189 w 4437063"/>
                <a:gd name="connsiteY560" fmla="*/ 2097932 h 4810125"/>
                <a:gd name="connsiteX561" fmla="*/ 1690442 w 4437063"/>
                <a:gd name="connsiteY561" fmla="*/ 2069361 h 4810125"/>
                <a:gd name="connsiteX562" fmla="*/ 1655514 w 4437063"/>
                <a:gd name="connsiteY562" fmla="*/ 2056664 h 4810125"/>
                <a:gd name="connsiteX563" fmla="*/ 1499131 w 4437063"/>
                <a:gd name="connsiteY563" fmla="*/ 1991587 h 4810125"/>
                <a:gd name="connsiteX564" fmla="*/ 1428878 w 4437063"/>
                <a:gd name="connsiteY564" fmla="*/ 1958652 h 4810125"/>
                <a:gd name="connsiteX565" fmla="*/ 1359418 w 4437063"/>
                <a:gd name="connsiteY565" fmla="*/ 1922145 h 4810125"/>
                <a:gd name="connsiteX566" fmla="*/ 1295119 w 4437063"/>
                <a:gd name="connsiteY566" fmla="*/ 1882861 h 4810125"/>
                <a:gd name="connsiteX567" fmla="*/ 1267335 w 4437063"/>
                <a:gd name="connsiteY567" fmla="*/ 1863021 h 4810125"/>
                <a:gd name="connsiteX568" fmla="*/ 1239155 w 4437063"/>
                <a:gd name="connsiteY568" fmla="*/ 1842386 h 4810125"/>
                <a:gd name="connsiteX569" fmla="*/ 1167314 w 4437063"/>
                <a:gd name="connsiteY569" fmla="*/ 1801118 h 4810125"/>
                <a:gd name="connsiteX570" fmla="*/ 1081184 w 4437063"/>
                <a:gd name="connsiteY570" fmla="*/ 1761834 h 4810125"/>
                <a:gd name="connsiteX571" fmla="*/ 986719 w 4437063"/>
                <a:gd name="connsiteY571" fmla="*/ 1724931 h 4810125"/>
                <a:gd name="connsiteX572" fmla="*/ 887492 w 4437063"/>
                <a:gd name="connsiteY572" fmla="*/ 1693186 h 4810125"/>
                <a:gd name="connsiteX573" fmla="*/ 787867 w 4437063"/>
                <a:gd name="connsiteY573" fmla="*/ 1668584 h 4810125"/>
                <a:gd name="connsiteX574" fmla="*/ 693799 w 4437063"/>
                <a:gd name="connsiteY574" fmla="*/ 1652711 h 4810125"/>
                <a:gd name="connsiteX575" fmla="*/ 630294 w 4437063"/>
                <a:gd name="connsiteY575" fmla="*/ 1647950 h 4810125"/>
                <a:gd name="connsiteX576" fmla="*/ 591000 w 4437063"/>
                <a:gd name="connsiteY576" fmla="*/ 1648347 h 4810125"/>
                <a:gd name="connsiteX577" fmla="*/ 573536 w 4437063"/>
                <a:gd name="connsiteY577" fmla="*/ 1649934 h 4810125"/>
                <a:gd name="connsiteX578" fmla="*/ 556071 w 4437063"/>
                <a:gd name="connsiteY578" fmla="*/ 1651918 h 4810125"/>
                <a:gd name="connsiteX579" fmla="*/ 522731 w 4437063"/>
                <a:gd name="connsiteY579" fmla="*/ 1658267 h 4810125"/>
                <a:gd name="connsiteX580" fmla="*/ 476292 w 4437063"/>
                <a:gd name="connsiteY580" fmla="*/ 1672155 h 4810125"/>
                <a:gd name="connsiteX581" fmla="*/ 421122 w 4437063"/>
                <a:gd name="connsiteY581" fmla="*/ 1696361 h 4810125"/>
                <a:gd name="connsiteX582" fmla="*/ 373890 w 4437063"/>
                <a:gd name="connsiteY582" fmla="*/ 1724534 h 4810125"/>
                <a:gd name="connsiteX583" fmla="*/ 335786 w 4437063"/>
                <a:gd name="connsiteY583" fmla="*/ 1753501 h 4810125"/>
                <a:gd name="connsiteX584" fmla="*/ 306415 w 4437063"/>
                <a:gd name="connsiteY584" fmla="*/ 1779691 h 4810125"/>
                <a:gd name="connsiteX585" fmla="*/ 278631 w 4437063"/>
                <a:gd name="connsiteY585" fmla="*/ 1809054 h 4810125"/>
                <a:gd name="connsiteX586" fmla="*/ 275059 w 4437063"/>
                <a:gd name="connsiteY586" fmla="*/ 1813419 h 4810125"/>
                <a:gd name="connsiteX587" fmla="*/ 285378 w 4437063"/>
                <a:gd name="connsiteY587" fmla="*/ 1799134 h 4810125"/>
                <a:gd name="connsiteX588" fmla="*/ 349281 w 4437063"/>
                <a:gd name="connsiteY588" fmla="*/ 1722947 h 4810125"/>
                <a:gd name="connsiteX589" fmla="*/ 389766 w 4437063"/>
                <a:gd name="connsiteY589" fmla="*/ 1684456 h 4810125"/>
                <a:gd name="connsiteX590" fmla="*/ 418343 w 4437063"/>
                <a:gd name="connsiteY590" fmla="*/ 1662235 h 4810125"/>
                <a:gd name="connsiteX591" fmla="*/ 432632 w 4437063"/>
                <a:gd name="connsiteY591" fmla="*/ 1653505 h 4810125"/>
                <a:gd name="connsiteX592" fmla="*/ 458828 w 4437063"/>
                <a:gd name="connsiteY592" fmla="*/ 1639220 h 4810125"/>
                <a:gd name="connsiteX593" fmla="*/ 500504 w 4437063"/>
                <a:gd name="connsiteY593" fmla="*/ 1621760 h 4810125"/>
                <a:gd name="connsiteX594" fmla="*/ 530669 w 4437063"/>
                <a:gd name="connsiteY594" fmla="*/ 1611840 h 4810125"/>
                <a:gd name="connsiteX595" fmla="*/ 563613 w 4437063"/>
                <a:gd name="connsiteY595" fmla="*/ 1604301 h 4810125"/>
                <a:gd name="connsiteX596" fmla="*/ 600129 w 4437063"/>
                <a:gd name="connsiteY596" fmla="*/ 1598745 h 4810125"/>
                <a:gd name="connsiteX597" fmla="*/ 662840 w 4437063"/>
                <a:gd name="connsiteY597" fmla="*/ 1592793 h 4810125"/>
                <a:gd name="connsiteX598" fmla="*/ 712454 w 4437063"/>
                <a:gd name="connsiteY598" fmla="*/ 1592396 h 4810125"/>
                <a:gd name="connsiteX599" fmla="*/ 764053 w 4437063"/>
                <a:gd name="connsiteY599" fmla="*/ 1592793 h 4810125"/>
                <a:gd name="connsiteX600" fmla="*/ 865662 w 4437063"/>
                <a:gd name="connsiteY600" fmla="*/ 1599539 h 4810125"/>
                <a:gd name="connsiteX601" fmla="*/ 943853 w 4437063"/>
                <a:gd name="connsiteY601" fmla="*/ 1611443 h 4810125"/>
                <a:gd name="connsiteX602" fmla="*/ 997833 w 4437063"/>
                <a:gd name="connsiteY602" fmla="*/ 1622951 h 4810125"/>
                <a:gd name="connsiteX603" fmla="*/ 1054591 w 4437063"/>
                <a:gd name="connsiteY603" fmla="*/ 1637236 h 4810125"/>
                <a:gd name="connsiteX604" fmla="*/ 1113731 w 4437063"/>
                <a:gd name="connsiteY604" fmla="*/ 1655886 h 4810125"/>
                <a:gd name="connsiteX605" fmla="*/ 1145087 w 4437063"/>
                <a:gd name="connsiteY605" fmla="*/ 1665806 h 4810125"/>
                <a:gd name="connsiteX606" fmla="*/ 1174061 w 4437063"/>
                <a:gd name="connsiteY606" fmla="*/ 1675726 h 4810125"/>
                <a:gd name="connsiteX607" fmla="*/ 1204226 w 4437063"/>
                <a:gd name="connsiteY607" fmla="*/ 1680885 h 4810125"/>
                <a:gd name="connsiteX608" fmla="*/ 1218118 w 4437063"/>
                <a:gd name="connsiteY608" fmla="*/ 1680488 h 4810125"/>
                <a:gd name="connsiteX609" fmla="*/ 1228041 w 4437063"/>
                <a:gd name="connsiteY609" fmla="*/ 1676123 h 4810125"/>
                <a:gd name="connsiteX610" fmla="*/ 1233201 w 4437063"/>
                <a:gd name="connsiteY610" fmla="*/ 1669774 h 4810125"/>
                <a:gd name="connsiteX611" fmla="*/ 1234392 w 4437063"/>
                <a:gd name="connsiteY611" fmla="*/ 1659854 h 4810125"/>
                <a:gd name="connsiteX612" fmla="*/ 1233598 w 4437063"/>
                <a:gd name="connsiteY612" fmla="*/ 1647950 h 4810125"/>
                <a:gd name="connsiteX613" fmla="*/ 1221294 w 4437063"/>
                <a:gd name="connsiteY613" fmla="*/ 1610253 h 4810125"/>
                <a:gd name="connsiteX614" fmla="*/ 1195891 w 4437063"/>
                <a:gd name="connsiteY614" fmla="*/ 1552715 h 4810125"/>
                <a:gd name="connsiteX615" fmla="*/ 1181206 w 4437063"/>
                <a:gd name="connsiteY615" fmla="*/ 1512638 h 4810125"/>
                <a:gd name="connsiteX616" fmla="*/ 1176046 w 4437063"/>
                <a:gd name="connsiteY616" fmla="*/ 1493194 h 4810125"/>
                <a:gd name="connsiteX617" fmla="*/ 1172870 w 4437063"/>
                <a:gd name="connsiteY617" fmla="*/ 1475734 h 4810125"/>
                <a:gd name="connsiteX618" fmla="*/ 1171283 w 4437063"/>
                <a:gd name="connsiteY618" fmla="*/ 1432879 h 4810125"/>
                <a:gd name="connsiteX619" fmla="*/ 1174061 w 4437063"/>
                <a:gd name="connsiteY619" fmla="*/ 1354311 h 4810125"/>
                <a:gd name="connsiteX620" fmla="*/ 1178030 w 4437063"/>
                <a:gd name="connsiteY620" fmla="*/ 1264235 h 4810125"/>
                <a:gd name="connsiteX621" fmla="*/ 1178030 w 4437063"/>
                <a:gd name="connsiteY621" fmla="*/ 1202729 h 4810125"/>
                <a:gd name="connsiteX622" fmla="*/ 1173267 w 4437063"/>
                <a:gd name="connsiteY622" fmla="*/ 1142811 h 4810125"/>
                <a:gd name="connsiteX623" fmla="*/ 1162948 w 4437063"/>
                <a:gd name="connsiteY623" fmla="*/ 1086861 h 4810125"/>
                <a:gd name="connsiteX624" fmla="*/ 1155010 w 4437063"/>
                <a:gd name="connsiteY624" fmla="*/ 1061068 h 4810125"/>
                <a:gd name="connsiteX625" fmla="*/ 1136752 w 4437063"/>
                <a:gd name="connsiteY625" fmla="*/ 1013451 h 4810125"/>
                <a:gd name="connsiteX626" fmla="*/ 1109762 w 4437063"/>
                <a:gd name="connsiteY626" fmla="*/ 953137 h 4810125"/>
                <a:gd name="connsiteX627" fmla="*/ 1089519 w 4437063"/>
                <a:gd name="connsiteY627" fmla="*/ 916630 h 4810125"/>
                <a:gd name="connsiteX628" fmla="*/ 1066895 w 4437063"/>
                <a:gd name="connsiteY628" fmla="*/ 881314 h 4810125"/>
                <a:gd name="connsiteX629" fmla="*/ 1039112 w 4437063"/>
                <a:gd name="connsiteY629" fmla="*/ 845998 h 4810125"/>
                <a:gd name="connsiteX630" fmla="*/ 1006168 w 4437063"/>
                <a:gd name="connsiteY630" fmla="*/ 809095 h 4810125"/>
                <a:gd name="connsiteX631" fmla="*/ 966477 w 4437063"/>
                <a:gd name="connsiteY631" fmla="*/ 769414 h 4810125"/>
                <a:gd name="connsiteX632" fmla="*/ 943456 w 4437063"/>
                <a:gd name="connsiteY632" fmla="*/ 747589 h 4810125"/>
                <a:gd name="connsiteX633" fmla="*/ 920435 w 4437063"/>
                <a:gd name="connsiteY633" fmla="*/ 725765 h 4810125"/>
                <a:gd name="connsiteX634" fmla="*/ 880744 w 4437063"/>
                <a:gd name="connsiteY634" fmla="*/ 684497 h 4810125"/>
                <a:gd name="connsiteX635" fmla="*/ 848595 w 4437063"/>
                <a:gd name="connsiteY635" fmla="*/ 645609 h 4810125"/>
                <a:gd name="connsiteX636" fmla="*/ 823192 w 4437063"/>
                <a:gd name="connsiteY636" fmla="*/ 606325 h 4810125"/>
                <a:gd name="connsiteX637" fmla="*/ 801759 w 4437063"/>
                <a:gd name="connsiteY637" fmla="*/ 565850 h 4810125"/>
                <a:gd name="connsiteX638" fmla="*/ 785089 w 4437063"/>
                <a:gd name="connsiteY638" fmla="*/ 522598 h 4810125"/>
                <a:gd name="connsiteX639" fmla="*/ 770403 w 4437063"/>
                <a:gd name="connsiteY639" fmla="*/ 475378 h 4810125"/>
                <a:gd name="connsiteX640" fmla="*/ 758099 w 4437063"/>
                <a:gd name="connsiteY640" fmla="*/ 422205 h 4810125"/>
                <a:gd name="connsiteX641" fmla="*/ 752145 w 4437063"/>
                <a:gd name="connsiteY641" fmla="*/ 393238 h 4810125"/>
                <a:gd name="connsiteX642" fmla="*/ 723568 w 4437063"/>
                <a:gd name="connsiteY642" fmla="*/ 246022 h 4810125"/>
                <a:gd name="connsiteX643" fmla="*/ 721403 w 4437063"/>
                <a:gd name="connsiteY643" fmla="*/ 232026 h 4810125"/>
                <a:gd name="connsiteX644" fmla="*/ 731903 w 4437063"/>
                <a:gd name="connsiteY644" fmla="*/ 284512 h 4810125"/>
                <a:gd name="connsiteX645" fmla="*/ 748970 w 4437063"/>
                <a:gd name="connsiteY645" fmla="*/ 348399 h 4810125"/>
                <a:gd name="connsiteX646" fmla="*/ 773975 w 4437063"/>
                <a:gd name="connsiteY646" fmla="*/ 421808 h 4810125"/>
                <a:gd name="connsiteX647" fmla="*/ 798981 w 4437063"/>
                <a:gd name="connsiteY647" fmla="*/ 480139 h 4810125"/>
                <a:gd name="connsiteX648" fmla="*/ 818429 w 4437063"/>
                <a:gd name="connsiteY648" fmla="*/ 519027 h 4810125"/>
                <a:gd name="connsiteX649" fmla="*/ 840656 w 4437063"/>
                <a:gd name="connsiteY649" fmla="*/ 557121 h 4810125"/>
                <a:gd name="connsiteX650" fmla="*/ 865662 w 4437063"/>
                <a:gd name="connsiteY650" fmla="*/ 593627 h 4810125"/>
                <a:gd name="connsiteX651" fmla="*/ 893445 w 4437063"/>
                <a:gd name="connsiteY651" fmla="*/ 628546 h 4810125"/>
                <a:gd name="connsiteX652" fmla="*/ 924801 w 4437063"/>
                <a:gd name="connsiteY652" fmla="*/ 659894 h 4810125"/>
                <a:gd name="connsiteX653" fmla="*/ 941869 w 4437063"/>
                <a:gd name="connsiteY653" fmla="*/ 674973 h 4810125"/>
                <a:gd name="connsiteX654" fmla="*/ 1004977 w 4437063"/>
                <a:gd name="connsiteY654" fmla="*/ 726162 h 4810125"/>
                <a:gd name="connsiteX655" fmla="*/ 1075230 w 4437063"/>
                <a:gd name="connsiteY655" fmla="*/ 786477 h 4810125"/>
                <a:gd name="connsiteX656" fmla="*/ 1111746 w 4437063"/>
                <a:gd name="connsiteY656" fmla="*/ 821793 h 4810125"/>
                <a:gd name="connsiteX657" fmla="*/ 1141118 w 4437063"/>
                <a:gd name="connsiteY657" fmla="*/ 857109 h 4810125"/>
                <a:gd name="connsiteX658" fmla="*/ 1165329 w 4437063"/>
                <a:gd name="connsiteY658" fmla="*/ 894409 h 4810125"/>
                <a:gd name="connsiteX659" fmla="*/ 1184778 w 4437063"/>
                <a:gd name="connsiteY659" fmla="*/ 937264 h 4810125"/>
                <a:gd name="connsiteX660" fmla="*/ 1202242 w 4437063"/>
                <a:gd name="connsiteY660" fmla="*/ 988056 h 4810125"/>
                <a:gd name="connsiteX661" fmla="*/ 1210577 w 4437063"/>
                <a:gd name="connsiteY661" fmla="*/ 1018610 h 4810125"/>
                <a:gd name="connsiteX662" fmla="*/ 1225660 w 4437063"/>
                <a:gd name="connsiteY662" fmla="*/ 1078528 h 4810125"/>
                <a:gd name="connsiteX663" fmla="*/ 1249871 w 4437063"/>
                <a:gd name="connsiteY663" fmla="*/ 1181302 h 4810125"/>
                <a:gd name="connsiteX664" fmla="*/ 1266144 w 4437063"/>
                <a:gd name="connsiteY664" fmla="*/ 1272568 h 4810125"/>
                <a:gd name="connsiteX665" fmla="*/ 1276861 w 4437063"/>
                <a:gd name="connsiteY665" fmla="*/ 1364231 h 4810125"/>
                <a:gd name="connsiteX666" fmla="*/ 1280830 w 4437063"/>
                <a:gd name="connsiteY666" fmla="*/ 1413832 h 4810125"/>
                <a:gd name="connsiteX667" fmla="*/ 1283609 w 4437063"/>
                <a:gd name="connsiteY667" fmla="*/ 1440022 h 4810125"/>
                <a:gd name="connsiteX668" fmla="*/ 1295913 w 4437063"/>
                <a:gd name="connsiteY668" fmla="*/ 1496369 h 4810125"/>
                <a:gd name="connsiteX669" fmla="*/ 1315758 w 4437063"/>
                <a:gd name="connsiteY669" fmla="*/ 1553906 h 4810125"/>
                <a:gd name="connsiteX670" fmla="*/ 1341557 w 4437063"/>
                <a:gd name="connsiteY670" fmla="*/ 1611840 h 4810125"/>
                <a:gd name="connsiteX671" fmla="*/ 1372516 w 4437063"/>
                <a:gd name="connsiteY671" fmla="*/ 1668187 h 4810125"/>
                <a:gd name="connsiteX672" fmla="*/ 1406254 w 4437063"/>
                <a:gd name="connsiteY672" fmla="*/ 1720169 h 4810125"/>
                <a:gd name="connsiteX673" fmla="*/ 1442770 w 4437063"/>
                <a:gd name="connsiteY673" fmla="*/ 1765802 h 4810125"/>
                <a:gd name="connsiteX674" fmla="*/ 1480079 w 4437063"/>
                <a:gd name="connsiteY674" fmla="*/ 1803896 h 4810125"/>
                <a:gd name="connsiteX675" fmla="*/ 1498337 w 4437063"/>
                <a:gd name="connsiteY675" fmla="*/ 1818181 h 4810125"/>
                <a:gd name="connsiteX676" fmla="*/ 1516595 w 4437063"/>
                <a:gd name="connsiteY676" fmla="*/ 1831673 h 4810125"/>
                <a:gd name="connsiteX677" fmla="*/ 1549935 w 4437063"/>
                <a:gd name="connsiteY677" fmla="*/ 1851116 h 4810125"/>
                <a:gd name="connsiteX678" fmla="*/ 1578910 w 4437063"/>
                <a:gd name="connsiteY678" fmla="*/ 1863814 h 4810125"/>
                <a:gd name="connsiteX679" fmla="*/ 1603518 w 4437063"/>
                <a:gd name="connsiteY679" fmla="*/ 1871354 h 4810125"/>
                <a:gd name="connsiteX680" fmla="*/ 1632890 w 4437063"/>
                <a:gd name="connsiteY680" fmla="*/ 1875322 h 4810125"/>
                <a:gd name="connsiteX681" fmla="*/ 1653926 w 4437063"/>
                <a:gd name="connsiteY681" fmla="*/ 1873338 h 4810125"/>
                <a:gd name="connsiteX682" fmla="*/ 1655911 w 4437063"/>
                <a:gd name="connsiteY682" fmla="*/ 1872544 h 4810125"/>
                <a:gd name="connsiteX683" fmla="*/ 1653529 w 4437063"/>
                <a:gd name="connsiteY683" fmla="*/ 1856275 h 4810125"/>
                <a:gd name="connsiteX684" fmla="*/ 1633287 w 4437063"/>
                <a:gd name="connsiteY684" fmla="*/ 1764215 h 4810125"/>
                <a:gd name="connsiteX685" fmla="*/ 1611060 w 4437063"/>
                <a:gd name="connsiteY685" fmla="*/ 1690805 h 4810125"/>
                <a:gd name="connsiteX686" fmla="*/ 1596771 w 4437063"/>
                <a:gd name="connsiteY686" fmla="*/ 1656283 h 4810125"/>
                <a:gd name="connsiteX687" fmla="*/ 1582482 w 4437063"/>
                <a:gd name="connsiteY687" fmla="*/ 1623744 h 4810125"/>
                <a:gd name="connsiteX688" fmla="*/ 1556286 w 4437063"/>
                <a:gd name="connsiteY688" fmla="*/ 1563033 h 4810125"/>
                <a:gd name="connsiteX689" fmla="*/ 1532868 w 4437063"/>
                <a:gd name="connsiteY689" fmla="*/ 1497956 h 4810125"/>
                <a:gd name="connsiteX690" fmla="*/ 1513817 w 4437063"/>
                <a:gd name="connsiteY690" fmla="*/ 1418197 h 4810125"/>
                <a:gd name="connsiteX691" fmla="*/ 1506275 w 4437063"/>
                <a:gd name="connsiteY691" fmla="*/ 1369389 h 4810125"/>
                <a:gd name="connsiteX692" fmla="*/ 1503100 w 4437063"/>
                <a:gd name="connsiteY692" fmla="*/ 1343597 h 4810125"/>
                <a:gd name="connsiteX693" fmla="*/ 1503100 w 4437063"/>
                <a:gd name="connsiteY693" fmla="*/ 1293202 h 4810125"/>
                <a:gd name="connsiteX694" fmla="*/ 1510244 w 4437063"/>
                <a:gd name="connsiteY694" fmla="*/ 1242014 h 4810125"/>
                <a:gd name="connsiteX695" fmla="*/ 1522549 w 4437063"/>
                <a:gd name="connsiteY695" fmla="*/ 1189238 h 4810125"/>
                <a:gd name="connsiteX696" fmla="*/ 1547951 w 4437063"/>
                <a:gd name="connsiteY696" fmla="*/ 1104321 h 4810125"/>
                <a:gd name="connsiteX697" fmla="*/ 1590023 w 4437063"/>
                <a:gd name="connsiteY697" fmla="*/ 970596 h 4810125"/>
                <a:gd name="connsiteX698" fmla="*/ 1611854 w 4437063"/>
                <a:gd name="connsiteY698" fmla="*/ 890044 h 4810125"/>
                <a:gd name="connsiteX699" fmla="*/ 1617410 w 4437063"/>
                <a:gd name="connsiteY699" fmla="*/ 865045 h 4810125"/>
                <a:gd name="connsiteX700" fmla="*/ 1624555 w 4437063"/>
                <a:gd name="connsiteY700" fmla="*/ 814650 h 4810125"/>
                <a:gd name="connsiteX701" fmla="*/ 1626936 w 4437063"/>
                <a:gd name="connsiteY701" fmla="*/ 765049 h 4810125"/>
                <a:gd name="connsiteX702" fmla="*/ 1624555 w 4437063"/>
                <a:gd name="connsiteY702" fmla="*/ 714654 h 4810125"/>
                <a:gd name="connsiteX703" fmla="*/ 1617807 w 4437063"/>
                <a:gd name="connsiteY703" fmla="*/ 664656 h 4810125"/>
                <a:gd name="connsiteX704" fmla="*/ 1607091 w 4437063"/>
                <a:gd name="connsiteY704" fmla="*/ 615848 h 4810125"/>
                <a:gd name="connsiteX705" fmla="*/ 1591611 w 4437063"/>
                <a:gd name="connsiteY705" fmla="*/ 567438 h 4810125"/>
                <a:gd name="connsiteX706" fmla="*/ 1572559 w 4437063"/>
                <a:gd name="connsiteY706" fmla="*/ 520614 h 4810125"/>
                <a:gd name="connsiteX707" fmla="*/ 1549935 w 4437063"/>
                <a:gd name="connsiteY707" fmla="*/ 475378 h 4810125"/>
                <a:gd name="connsiteX708" fmla="*/ 1523739 w 4437063"/>
                <a:gd name="connsiteY708" fmla="*/ 431729 h 4810125"/>
                <a:gd name="connsiteX709" fmla="*/ 1494368 w 4437063"/>
                <a:gd name="connsiteY709" fmla="*/ 390064 h 4810125"/>
                <a:gd name="connsiteX710" fmla="*/ 1461821 w 4437063"/>
                <a:gd name="connsiteY710" fmla="*/ 350780 h 4810125"/>
                <a:gd name="connsiteX711" fmla="*/ 1426893 w 4437063"/>
                <a:gd name="connsiteY711" fmla="*/ 315067 h 4810125"/>
                <a:gd name="connsiteX712" fmla="*/ 1389584 w 4437063"/>
                <a:gd name="connsiteY712" fmla="*/ 280941 h 4810125"/>
                <a:gd name="connsiteX713" fmla="*/ 1349496 w 4437063"/>
                <a:gd name="connsiteY713" fmla="*/ 250387 h 4810125"/>
                <a:gd name="connsiteX714" fmla="*/ 1306629 w 4437063"/>
                <a:gd name="connsiteY714" fmla="*/ 223800 h 4810125"/>
                <a:gd name="connsiteX715" fmla="*/ 1285196 w 4437063"/>
                <a:gd name="connsiteY715" fmla="*/ 211896 h 4810125"/>
                <a:gd name="connsiteX716" fmla="*/ 1242330 w 4437063"/>
                <a:gd name="connsiteY716" fmla="*/ 190468 h 4810125"/>
                <a:gd name="connsiteX717" fmla="*/ 1171680 w 4437063"/>
                <a:gd name="connsiteY717" fmla="*/ 157136 h 4810125"/>
                <a:gd name="connsiteX718" fmla="*/ 1117700 w 4437063"/>
                <a:gd name="connsiteY718" fmla="*/ 134915 h 4810125"/>
                <a:gd name="connsiteX719" fmla="*/ 1077612 w 4437063"/>
                <a:gd name="connsiteY719" fmla="*/ 121027 h 4810125"/>
                <a:gd name="connsiteX720" fmla="*/ 1049431 w 4437063"/>
                <a:gd name="connsiteY720" fmla="*/ 114281 h 4810125"/>
                <a:gd name="connsiteX721" fmla="*/ 1043178 w 4437063"/>
                <a:gd name="connsiteY721" fmla="*/ 113447 h 4810125"/>
                <a:gd name="connsiteX722" fmla="*/ 1061736 w 4437063"/>
                <a:gd name="connsiteY722" fmla="*/ 113091 h 4810125"/>
                <a:gd name="connsiteX723" fmla="*/ 1116906 w 4437063"/>
                <a:gd name="connsiteY723" fmla="*/ 119836 h 4810125"/>
                <a:gd name="connsiteX724" fmla="*/ 1162551 w 4437063"/>
                <a:gd name="connsiteY724" fmla="*/ 129757 h 4810125"/>
                <a:gd name="connsiteX725" fmla="*/ 1214943 w 4437063"/>
                <a:gd name="connsiteY725" fmla="*/ 145232 h 4810125"/>
                <a:gd name="connsiteX726" fmla="*/ 1273289 w 4437063"/>
                <a:gd name="connsiteY726" fmla="*/ 167850 h 4810125"/>
                <a:gd name="connsiteX727" fmla="*/ 1304645 w 4437063"/>
                <a:gd name="connsiteY727" fmla="*/ 182532 h 4810125"/>
                <a:gd name="connsiteX728" fmla="*/ 1336795 w 4437063"/>
                <a:gd name="connsiteY728" fmla="*/ 199198 h 4810125"/>
                <a:gd name="connsiteX729" fmla="*/ 1395140 w 4437063"/>
                <a:gd name="connsiteY729" fmla="*/ 232133 h 4810125"/>
                <a:gd name="connsiteX730" fmla="*/ 1445151 w 4437063"/>
                <a:gd name="connsiteY730" fmla="*/ 265862 h 4810125"/>
                <a:gd name="connsiteX731" fmla="*/ 1489208 w 4437063"/>
                <a:gd name="connsiteY731" fmla="*/ 301575 h 4810125"/>
                <a:gd name="connsiteX732" fmla="*/ 1527312 w 4437063"/>
                <a:gd name="connsiteY732" fmla="*/ 338478 h 4810125"/>
                <a:gd name="connsiteX733" fmla="*/ 1561843 w 4437063"/>
                <a:gd name="connsiteY733" fmla="*/ 378159 h 4810125"/>
                <a:gd name="connsiteX734" fmla="*/ 1592802 w 4437063"/>
                <a:gd name="connsiteY734" fmla="*/ 421015 h 4810125"/>
                <a:gd name="connsiteX735" fmla="*/ 1621776 w 4437063"/>
                <a:gd name="connsiteY735" fmla="*/ 467045 h 4810125"/>
                <a:gd name="connsiteX736" fmla="*/ 1636462 w 4437063"/>
                <a:gd name="connsiteY736" fmla="*/ 492440 h 4810125"/>
                <a:gd name="connsiteX737" fmla="*/ 1648369 w 4437063"/>
                <a:gd name="connsiteY737" fmla="*/ 513868 h 4810125"/>
                <a:gd name="connsiteX738" fmla="*/ 1669406 w 4437063"/>
                <a:gd name="connsiteY738" fmla="*/ 555930 h 4810125"/>
                <a:gd name="connsiteX739" fmla="*/ 1685679 w 4437063"/>
                <a:gd name="connsiteY739" fmla="*/ 596802 h 4810125"/>
                <a:gd name="connsiteX740" fmla="*/ 1699174 w 4437063"/>
                <a:gd name="connsiteY740" fmla="*/ 637276 h 4810125"/>
                <a:gd name="connsiteX741" fmla="*/ 1708303 w 4437063"/>
                <a:gd name="connsiteY741" fmla="*/ 678941 h 4810125"/>
                <a:gd name="connsiteX742" fmla="*/ 1714653 w 4437063"/>
                <a:gd name="connsiteY742" fmla="*/ 722193 h 4810125"/>
                <a:gd name="connsiteX743" fmla="*/ 1717035 w 4437063"/>
                <a:gd name="connsiteY743" fmla="*/ 768620 h 4810125"/>
                <a:gd name="connsiteX744" fmla="*/ 1716638 w 4437063"/>
                <a:gd name="connsiteY744" fmla="*/ 819015 h 4810125"/>
                <a:gd name="connsiteX745" fmla="*/ 1714653 w 4437063"/>
                <a:gd name="connsiteY745" fmla="*/ 845601 h 4810125"/>
                <a:gd name="connsiteX746" fmla="*/ 1712669 w 4437063"/>
                <a:gd name="connsiteY746" fmla="*/ 872584 h 4810125"/>
                <a:gd name="connsiteX747" fmla="*/ 1705921 w 4437063"/>
                <a:gd name="connsiteY747" fmla="*/ 918614 h 4810125"/>
                <a:gd name="connsiteX748" fmla="*/ 1690442 w 4437063"/>
                <a:gd name="connsiteY748" fmla="*/ 977342 h 4810125"/>
                <a:gd name="connsiteX749" fmla="*/ 1663452 w 4437063"/>
                <a:gd name="connsiteY749" fmla="*/ 1055116 h 4810125"/>
                <a:gd name="connsiteX750" fmla="*/ 1642019 w 4437063"/>
                <a:gd name="connsiteY750" fmla="*/ 1128923 h 4810125"/>
                <a:gd name="connsiteX751" fmla="*/ 1628127 w 4437063"/>
                <a:gd name="connsiteY751" fmla="*/ 1191619 h 4810125"/>
                <a:gd name="connsiteX752" fmla="*/ 1621379 w 4437063"/>
                <a:gd name="connsiteY752" fmla="*/ 1228919 h 4810125"/>
                <a:gd name="connsiteX753" fmla="*/ 1615823 w 4437063"/>
                <a:gd name="connsiteY753" fmla="*/ 1267013 h 4810125"/>
                <a:gd name="connsiteX754" fmla="*/ 1613838 w 4437063"/>
                <a:gd name="connsiteY754" fmla="*/ 1331693 h 4810125"/>
                <a:gd name="connsiteX755" fmla="*/ 1620586 w 4437063"/>
                <a:gd name="connsiteY755" fmla="*/ 1384071 h 4810125"/>
                <a:gd name="connsiteX756" fmla="*/ 1630111 w 4437063"/>
                <a:gd name="connsiteY756" fmla="*/ 1415023 h 4810125"/>
                <a:gd name="connsiteX757" fmla="*/ 1638050 w 4437063"/>
                <a:gd name="connsiteY757" fmla="*/ 1432085 h 4810125"/>
                <a:gd name="connsiteX758" fmla="*/ 1647179 w 4437063"/>
                <a:gd name="connsiteY758" fmla="*/ 1445180 h 4810125"/>
                <a:gd name="connsiteX759" fmla="*/ 1657101 w 4437063"/>
                <a:gd name="connsiteY759" fmla="*/ 1455497 h 4810125"/>
                <a:gd name="connsiteX760" fmla="*/ 1667421 w 4437063"/>
                <a:gd name="connsiteY760" fmla="*/ 1462640 h 4810125"/>
                <a:gd name="connsiteX761" fmla="*/ 1678138 w 4437063"/>
                <a:gd name="connsiteY761" fmla="*/ 1467005 h 4810125"/>
                <a:gd name="connsiteX762" fmla="*/ 1688854 w 4437063"/>
                <a:gd name="connsiteY762" fmla="*/ 1467401 h 4810125"/>
                <a:gd name="connsiteX763" fmla="*/ 1699174 w 4437063"/>
                <a:gd name="connsiteY763" fmla="*/ 1465417 h 4810125"/>
                <a:gd name="connsiteX764" fmla="*/ 1709494 w 4437063"/>
                <a:gd name="connsiteY764" fmla="*/ 1459068 h 4810125"/>
                <a:gd name="connsiteX765" fmla="*/ 1718622 w 4437063"/>
                <a:gd name="connsiteY765" fmla="*/ 1450339 h 4810125"/>
                <a:gd name="connsiteX766" fmla="*/ 1722988 w 4437063"/>
                <a:gd name="connsiteY766" fmla="*/ 1444386 h 4810125"/>
                <a:gd name="connsiteX767" fmla="*/ 1732117 w 4437063"/>
                <a:gd name="connsiteY767" fmla="*/ 1426927 h 4810125"/>
                <a:gd name="connsiteX768" fmla="*/ 1755535 w 4437063"/>
                <a:gd name="connsiteY768" fmla="*/ 1366612 h 4810125"/>
                <a:gd name="connsiteX769" fmla="*/ 1785700 w 4437063"/>
                <a:gd name="connsiteY769" fmla="*/ 1301932 h 4810125"/>
                <a:gd name="connsiteX770" fmla="*/ 1808324 w 4437063"/>
                <a:gd name="connsiteY770" fmla="*/ 1258680 h 4810125"/>
                <a:gd name="connsiteX771" fmla="*/ 1832933 w 4437063"/>
                <a:gd name="connsiteY771" fmla="*/ 1213840 h 4810125"/>
                <a:gd name="connsiteX772" fmla="*/ 1880562 w 4437063"/>
                <a:gd name="connsiteY772" fmla="*/ 1135669 h 4810125"/>
                <a:gd name="connsiteX773" fmla="*/ 1926604 w 4437063"/>
                <a:gd name="connsiteY773" fmla="*/ 1064640 h 4810125"/>
                <a:gd name="connsiteX774" fmla="*/ 1968279 w 4437063"/>
                <a:gd name="connsiteY774" fmla="*/ 991230 h 4810125"/>
                <a:gd name="connsiteX775" fmla="*/ 1986537 w 4437063"/>
                <a:gd name="connsiteY775" fmla="*/ 951153 h 4810125"/>
                <a:gd name="connsiteX776" fmla="*/ 1996063 w 4437063"/>
                <a:gd name="connsiteY776" fmla="*/ 928534 h 4810125"/>
                <a:gd name="connsiteX777" fmla="*/ 2011939 w 4437063"/>
                <a:gd name="connsiteY777" fmla="*/ 873378 h 4810125"/>
                <a:gd name="connsiteX778" fmla="*/ 2032579 w 4437063"/>
                <a:gd name="connsiteY778" fmla="*/ 776160 h 4810125"/>
                <a:gd name="connsiteX779" fmla="*/ 2063538 w 4437063"/>
                <a:gd name="connsiteY779" fmla="*/ 567438 h 4810125"/>
                <a:gd name="connsiteX780" fmla="*/ 2078223 w 4437063"/>
                <a:gd name="connsiteY780" fmla="*/ 472600 h 4810125"/>
                <a:gd name="connsiteX781" fmla="*/ 2086162 w 4437063"/>
                <a:gd name="connsiteY781" fmla="*/ 435697 h 4810125"/>
                <a:gd name="connsiteX782" fmla="*/ 2104023 w 4437063"/>
                <a:gd name="connsiteY782" fmla="*/ 361493 h 4810125"/>
                <a:gd name="connsiteX783" fmla="*/ 2127837 w 4437063"/>
                <a:gd name="connsiteY783" fmla="*/ 291655 h 4810125"/>
                <a:gd name="connsiteX784" fmla="*/ 2149270 w 4437063"/>
                <a:gd name="connsiteY784" fmla="*/ 244038 h 4810125"/>
                <a:gd name="connsiteX785" fmla="*/ 2166338 w 4437063"/>
                <a:gd name="connsiteY785" fmla="*/ 215071 h 4810125"/>
                <a:gd name="connsiteX786" fmla="*/ 2175863 w 4437063"/>
                <a:gd name="connsiteY786" fmla="*/ 201579 h 4810125"/>
                <a:gd name="connsiteX787" fmla="*/ 2199678 w 4437063"/>
                <a:gd name="connsiteY787" fmla="*/ 171025 h 4810125"/>
                <a:gd name="connsiteX788" fmla="*/ 2246117 w 4437063"/>
                <a:gd name="connsiteY788" fmla="*/ 121424 h 4810125"/>
                <a:gd name="connsiteX789" fmla="*/ 2293349 w 4437063"/>
                <a:gd name="connsiteY789" fmla="*/ 82933 h 4810125"/>
                <a:gd name="connsiteX790" fmla="*/ 2343360 w 4437063"/>
                <a:gd name="connsiteY790" fmla="*/ 51585 h 4810125"/>
                <a:gd name="connsiteX791" fmla="*/ 2369953 w 4437063"/>
                <a:gd name="connsiteY791" fmla="*/ 37300 h 4810125"/>
                <a:gd name="connsiteX792" fmla="*/ 2386623 w 4437063"/>
                <a:gd name="connsiteY792" fmla="*/ 29364 h 4810125"/>
                <a:gd name="connsiteX793" fmla="*/ 2420757 w 4437063"/>
                <a:gd name="connsiteY793" fmla="*/ 17063 h 4810125"/>
                <a:gd name="connsiteX794" fmla="*/ 2472753 w 4437063"/>
                <a:gd name="connsiteY794" fmla="*/ 5952 h 4810125"/>
                <a:gd name="connsiteX0" fmla="*/ 4437063 w 4437063"/>
                <a:gd name="connsiteY0" fmla="*/ 1081703 h 4810125"/>
                <a:gd name="connsiteX1" fmla="*/ 4429592 w 4437063"/>
                <a:gd name="connsiteY1" fmla="*/ 1082685 h 4810125"/>
                <a:gd name="connsiteX2" fmla="*/ 4431507 w 4437063"/>
                <a:gd name="connsiteY2" fmla="*/ 1082099 h 4810125"/>
                <a:gd name="connsiteX3" fmla="*/ 4437063 w 4437063"/>
                <a:gd name="connsiteY3" fmla="*/ 1081703 h 4810125"/>
                <a:gd name="connsiteX4" fmla="*/ 717614 w 4437063"/>
                <a:gd name="connsiteY4" fmla="*/ 207531 h 4810125"/>
                <a:gd name="connsiteX5" fmla="*/ 721403 w 4437063"/>
                <a:gd name="connsiteY5" fmla="*/ 232026 h 4810125"/>
                <a:gd name="connsiteX6" fmla="*/ 718408 w 4437063"/>
                <a:gd name="connsiteY6" fmla="*/ 217055 h 4810125"/>
                <a:gd name="connsiteX7" fmla="*/ 717614 w 4437063"/>
                <a:gd name="connsiteY7" fmla="*/ 207531 h 4810125"/>
                <a:gd name="connsiteX8" fmla="*/ 1031570 w 4437063"/>
                <a:gd name="connsiteY8" fmla="*/ 111900 h 4810125"/>
                <a:gd name="connsiteX9" fmla="*/ 1043178 w 4437063"/>
                <a:gd name="connsiteY9" fmla="*/ 113447 h 4810125"/>
                <a:gd name="connsiteX10" fmla="*/ 1020457 w 4437063"/>
                <a:gd name="connsiteY10" fmla="*/ 113884 h 4810125"/>
                <a:gd name="connsiteX11" fmla="*/ 1016885 w 4437063"/>
                <a:gd name="connsiteY11" fmla="*/ 113884 h 4810125"/>
                <a:gd name="connsiteX12" fmla="*/ 1018075 w 4437063"/>
                <a:gd name="connsiteY12" fmla="*/ 113091 h 4810125"/>
                <a:gd name="connsiteX13" fmla="*/ 1031570 w 4437063"/>
                <a:gd name="connsiteY13" fmla="*/ 111900 h 4810125"/>
                <a:gd name="connsiteX14" fmla="*/ 2559676 w 4437063"/>
                <a:gd name="connsiteY14" fmla="*/ 0 h 4810125"/>
                <a:gd name="connsiteX15" fmla="*/ 2574759 w 4437063"/>
                <a:gd name="connsiteY15" fmla="*/ 1190 h 4810125"/>
                <a:gd name="connsiteX16" fmla="*/ 2563248 w 4437063"/>
                <a:gd name="connsiteY16" fmla="*/ 1587 h 4810125"/>
                <a:gd name="connsiteX17" fmla="*/ 2494583 w 4437063"/>
                <a:gd name="connsiteY17" fmla="*/ 11904 h 4810125"/>
                <a:gd name="connsiteX18" fmla="*/ 2435443 w 4437063"/>
                <a:gd name="connsiteY18" fmla="*/ 27380 h 4810125"/>
                <a:gd name="connsiteX19" fmla="*/ 2404484 w 4437063"/>
                <a:gd name="connsiteY19" fmla="*/ 39681 h 4810125"/>
                <a:gd name="connsiteX20" fmla="*/ 2387020 w 4437063"/>
                <a:gd name="connsiteY20" fmla="*/ 47617 h 4810125"/>
                <a:gd name="connsiteX21" fmla="*/ 2351298 w 4437063"/>
                <a:gd name="connsiteY21" fmla="*/ 68648 h 4810125"/>
                <a:gd name="connsiteX22" fmla="*/ 2315576 w 4437063"/>
                <a:gd name="connsiteY22" fmla="*/ 95631 h 4810125"/>
                <a:gd name="connsiteX23" fmla="*/ 2279854 w 4437063"/>
                <a:gd name="connsiteY23" fmla="*/ 128169 h 4810125"/>
                <a:gd name="connsiteX24" fmla="*/ 2246514 w 4437063"/>
                <a:gd name="connsiteY24" fmla="*/ 165866 h 4810125"/>
                <a:gd name="connsiteX25" fmla="*/ 2215555 w 4437063"/>
                <a:gd name="connsiteY25" fmla="*/ 207928 h 4810125"/>
                <a:gd name="connsiteX26" fmla="*/ 2188962 w 4437063"/>
                <a:gd name="connsiteY26" fmla="*/ 253561 h 4810125"/>
                <a:gd name="connsiteX27" fmla="*/ 2167131 w 4437063"/>
                <a:gd name="connsiteY27" fmla="*/ 303559 h 4810125"/>
                <a:gd name="connsiteX28" fmla="*/ 2158399 w 4437063"/>
                <a:gd name="connsiteY28" fmla="*/ 329352 h 4810125"/>
                <a:gd name="connsiteX29" fmla="*/ 2151652 w 4437063"/>
                <a:gd name="connsiteY29" fmla="*/ 355144 h 4810125"/>
                <a:gd name="connsiteX30" fmla="*/ 2144111 w 4437063"/>
                <a:gd name="connsiteY30" fmla="*/ 411491 h 4810125"/>
                <a:gd name="connsiteX31" fmla="*/ 2140538 w 4437063"/>
                <a:gd name="connsiteY31" fmla="*/ 506726 h 4810125"/>
                <a:gd name="connsiteX32" fmla="*/ 2140935 w 4437063"/>
                <a:gd name="connsiteY32" fmla="*/ 610690 h 4810125"/>
                <a:gd name="connsiteX33" fmla="*/ 2139348 w 4437063"/>
                <a:gd name="connsiteY33" fmla="*/ 681719 h 4810125"/>
                <a:gd name="connsiteX34" fmla="*/ 2134982 w 4437063"/>
                <a:gd name="connsiteY34" fmla="*/ 751954 h 4810125"/>
                <a:gd name="connsiteX35" fmla="*/ 2124662 w 4437063"/>
                <a:gd name="connsiteY35" fmla="*/ 820999 h 4810125"/>
                <a:gd name="connsiteX36" fmla="*/ 2115930 w 4437063"/>
                <a:gd name="connsiteY36" fmla="*/ 853934 h 4810125"/>
                <a:gd name="connsiteX37" fmla="*/ 2104023 w 4437063"/>
                <a:gd name="connsiteY37" fmla="*/ 895996 h 4810125"/>
                <a:gd name="connsiteX38" fmla="*/ 2081796 w 4437063"/>
                <a:gd name="connsiteY38" fmla="*/ 965041 h 4810125"/>
                <a:gd name="connsiteX39" fmla="*/ 2060759 w 4437063"/>
                <a:gd name="connsiteY39" fmla="*/ 1020197 h 4810125"/>
                <a:gd name="connsiteX40" fmla="*/ 2039326 w 4437063"/>
                <a:gd name="connsiteY40" fmla="*/ 1067417 h 4810125"/>
                <a:gd name="connsiteX41" fmla="*/ 2003207 w 4437063"/>
                <a:gd name="connsiteY41" fmla="*/ 1132494 h 4810125"/>
                <a:gd name="connsiteX42" fmla="*/ 1941289 w 4437063"/>
                <a:gd name="connsiteY42" fmla="*/ 1237649 h 4810125"/>
                <a:gd name="connsiteX43" fmla="*/ 1900804 w 4437063"/>
                <a:gd name="connsiteY43" fmla="*/ 1312249 h 4810125"/>
                <a:gd name="connsiteX44" fmla="*/ 1880562 w 4437063"/>
                <a:gd name="connsiteY44" fmla="*/ 1349549 h 4810125"/>
                <a:gd name="connsiteX45" fmla="*/ 1847618 w 4437063"/>
                <a:gd name="connsiteY45" fmla="*/ 1420578 h 4810125"/>
                <a:gd name="connsiteX46" fmla="*/ 1822613 w 4437063"/>
                <a:gd name="connsiteY46" fmla="*/ 1485258 h 4810125"/>
                <a:gd name="connsiteX47" fmla="*/ 1804752 w 4437063"/>
                <a:gd name="connsiteY47" fmla="*/ 1544779 h 4810125"/>
                <a:gd name="connsiteX48" fmla="*/ 1792845 w 4437063"/>
                <a:gd name="connsiteY48" fmla="*/ 1599142 h 4810125"/>
                <a:gd name="connsiteX49" fmla="*/ 1787288 w 4437063"/>
                <a:gd name="connsiteY49" fmla="*/ 1649537 h 4810125"/>
                <a:gd name="connsiteX50" fmla="*/ 1786097 w 4437063"/>
                <a:gd name="connsiteY50" fmla="*/ 1696361 h 4810125"/>
                <a:gd name="connsiteX51" fmla="*/ 1789273 w 4437063"/>
                <a:gd name="connsiteY51" fmla="*/ 1739613 h 4810125"/>
                <a:gd name="connsiteX52" fmla="*/ 1796417 w 4437063"/>
                <a:gd name="connsiteY52" fmla="*/ 1780484 h 4810125"/>
                <a:gd name="connsiteX53" fmla="*/ 1806737 w 4437063"/>
                <a:gd name="connsiteY53" fmla="*/ 1819371 h 4810125"/>
                <a:gd name="connsiteX54" fmla="*/ 1826185 w 4437063"/>
                <a:gd name="connsiteY54" fmla="*/ 1874925 h 4810125"/>
                <a:gd name="connsiteX55" fmla="*/ 1856747 w 4437063"/>
                <a:gd name="connsiteY55" fmla="*/ 1946747 h 4810125"/>
                <a:gd name="connsiteX56" fmla="*/ 1888103 w 4437063"/>
                <a:gd name="connsiteY56" fmla="*/ 2020157 h 4810125"/>
                <a:gd name="connsiteX57" fmla="*/ 1901201 w 4437063"/>
                <a:gd name="connsiteY57" fmla="*/ 2059044 h 4810125"/>
                <a:gd name="connsiteX58" fmla="*/ 1907949 w 4437063"/>
                <a:gd name="connsiteY58" fmla="*/ 2078488 h 4810125"/>
                <a:gd name="connsiteX59" fmla="*/ 1922238 w 4437063"/>
                <a:gd name="connsiteY59" fmla="*/ 2113804 h 4810125"/>
                <a:gd name="connsiteX60" fmla="*/ 1937320 w 4437063"/>
                <a:gd name="connsiteY60" fmla="*/ 2146343 h 4810125"/>
                <a:gd name="connsiteX61" fmla="*/ 1953594 w 4437063"/>
                <a:gd name="connsiteY61" fmla="*/ 2175310 h 4810125"/>
                <a:gd name="connsiteX62" fmla="*/ 1971454 w 4437063"/>
                <a:gd name="connsiteY62" fmla="*/ 2200705 h 4810125"/>
                <a:gd name="connsiteX63" fmla="*/ 1989315 w 4437063"/>
                <a:gd name="connsiteY63" fmla="*/ 2222927 h 4810125"/>
                <a:gd name="connsiteX64" fmla="*/ 2007970 w 4437063"/>
                <a:gd name="connsiteY64" fmla="*/ 2241974 h 4810125"/>
                <a:gd name="connsiteX65" fmla="*/ 2026228 w 4437063"/>
                <a:gd name="connsiteY65" fmla="*/ 2257449 h 4810125"/>
                <a:gd name="connsiteX66" fmla="*/ 2045280 w 4437063"/>
                <a:gd name="connsiteY66" fmla="*/ 2269750 h 4810125"/>
                <a:gd name="connsiteX67" fmla="*/ 2063935 w 4437063"/>
                <a:gd name="connsiteY67" fmla="*/ 2278480 h 4810125"/>
                <a:gd name="connsiteX68" fmla="*/ 2082589 w 4437063"/>
                <a:gd name="connsiteY68" fmla="*/ 2283639 h 4810125"/>
                <a:gd name="connsiteX69" fmla="*/ 2100847 w 4437063"/>
                <a:gd name="connsiteY69" fmla="*/ 2285623 h 4810125"/>
                <a:gd name="connsiteX70" fmla="*/ 2117915 w 4437063"/>
                <a:gd name="connsiteY70" fmla="*/ 2284035 h 4810125"/>
                <a:gd name="connsiteX71" fmla="*/ 2134982 w 4437063"/>
                <a:gd name="connsiteY71" fmla="*/ 2278877 h 4810125"/>
                <a:gd name="connsiteX72" fmla="*/ 2150461 w 4437063"/>
                <a:gd name="connsiteY72" fmla="*/ 2270147 h 4810125"/>
                <a:gd name="connsiteX73" fmla="*/ 2165147 w 4437063"/>
                <a:gd name="connsiteY73" fmla="*/ 2258640 h 4810125"/>
                <a:gd name="connsiteX74" fmla="*/ 2171894 w 4437063"/>
                <a:gd name="connsiteY74" fmla="*/ 2250703 h 4810125"/>
                <a:gd name="connsiteX75" fmla="*/ 2195709 w 4437063"/>
                <a:gd name="connsiteY75" fmla="*/ 2221340 h 4810125"/>
                <a:gd name="connsiteX76" fmla="*/ 2227462 w 4437063"/>
                <a:gd name="connsiteY76" fmla="*/ 2170548 h 4810125"/>
                <a:gd name="connsiteX77" fmla="*/ 2260009 w 4437063"/>
                <a:gd name="connsiteY77" fmla="*/ 2089599 h 4810125"/>
                <a:gd name="connsiteX78" fmla="*/ 2286602 w 4437063"/>
                <a:gd name="connsiteY78" fmla="*/ 2008650 h 4810125"/>
                <a:gd name="connsiteX79" fmla="*/ 2305256 w 4437063"/>
                <a:gd name="connsiteY79" fmla="*/ 1951509 h 4810125"/>
                <a:gd name="connsiteX80" fmla="*/ 2330262 w 4437063"/>
                <a:gd name="connsiteY80" fmla="*/ 1866195 h 4810125"/>
                <a:gd name="connsiteX81" fmla="*/ 2352489 w 4437063"/>
                <a:gd name="connsiteY81" fmla="*/ 1790404 h 4810125"/>
                <a:gd name="connsiteX82" fmla="*/ 2385829 w 4437063"/>
                <a:gd name="connsiteY82" fmla="*/ 1696757 h 4810125"/>
                <a:gd name="connsiteX83" fmla="*/ 2412819 w 4437063"/>
                <a:gd name="connsiteY83" fmla="*/ 1632077 h 4810125"/>
                <a:gd name="connsiteX84" fmla="*/ 2440603 w 4437063"/>
                <a:gd name="connsiteY84" fmla="*/ 1566207 h 4810125"/>
                <a:gd name="connsiteX85" fmla="*/ 2475531 w 4437063"/>
                <a:gd name="connsiteY85" fmla="*/ 1492797 h 4810125"/>
                <a:gd name="connsiteX86" fmla="*/ 2497361 w 4437063"/>
                <a:gd name="connsiteY86" fmla="*/ 1453116 h 4810125"/>
                <a:gd name="connsiteX87" fmla="*/ 2519191 w 4437063"/>
                <a:gd name="connsiteY87" fmla="*/ 1418991 h 4810125"/>
                <a:gd name="connsiteX88" fmla="*/ 2542212 w 4437063"/>
                <a:gd name="connsiteY88" fmla="*/ 1388833 h 4810125"/>
                <a:gd name="connsiteX89" fmla="*/ 2581506 w 4437063"/>
                <a:gd name="connsiteY89" fmla="*/ 1344390 h 4810125"/>
                <a:gd name="connsiteX90" fmla="*/ 2613656 w 4437063"/>
                <a:gd name="connsiteY90" fmla="*/ 1312646 h 4810125"/>
                <a:gd name="connsiteX91" fmla="*/ 2635883 w 4437063"/>
                <a:gd name="connsiteY91" fmla="*/ 1291615 h 4810125"/>
                <a:gd name="connsiteX92" fmla="*/ 2682321 w 4437063"/>
                <a:gd name="connsiteY92" fmla="*/ 1254712 h 4810125"/>
                <a:gd name="connsiteX93" fmla="*/ 2730744 w 4437063"/>
                <a:gd name="connsiteY93" fmla="*/ 1221776 h 4810125"/>
                <a:gd name="connsiteX94" fmla="*/ 2781152 w 4437063"/>
                <a:gd name="connsiteY94" fmla="*/ 1191619 h 4810125"/>
                <a:gd name="connsiteX95" fmla="*/ 2858550 w 4437063"/>
                <a:gd name="connsiteY95" fmla="*/ 1148763 h 4810125"/>
                <a:gd name="connsiteX96" fmla="*/ 2939520 w 4437063"/>
                <a:gd name="connsiteY96" fmla="*/ 1102337 h 4810125"/>
                <a:gd name="connsiteX97" fmla="*/ 2993896 w 4437063"/>
                <a:gd name="connsiteY97" fmla="*/ 1066624 h 4810125"/>
                <a:gd name="connsiteX98" fmla="*/ 3021680 w 4437063"/>
                <a:gd name="connsiteY98" fmla="*/ 1047180 h 4810125"/>
                <a:gd name="connsiteX99" fmla="*/ 3049067 w 4437063"/>
                <a:gd name="connsiteY99" fmla="*/ 1026546 h 4810125"/>
                <a:gd name="connsiteX100" fmla="*/ 3100665 w 4437063"/>
                <a:gd name="connsiteY100" fmla="*/ 984485 h 4810125"/>
                <a:gd name="connsiteX101" fmla="*/ 3147898 w 4437063"/>
                <a:gd name="connsiteY101" fmla="*/ 940438 h 4810125"/>
                <a:gd name="connsiteX102" fmla="*/ 3191161 w 4437063"/>
                <a:gd name="connsiteY102" fmla="*/ 894012 h 4810125"/>
                <a:gd name="connsiteX103" fmla="*/ 3230455 w 4437063"/>
                <a:gd name="connsiteY103" fmla="*/ 846791 h 4810125"/>
                <a:gd name="connsiteX104" fmla="*/ 3266177 w 4437063"/>
                <a:gd name="connsiteY104" fmla="*/ 798381 h 4810125"/>
                <a:gd name="connsiteX105" fmla="*/ 3297930 w 4437063"/>
                <a:gd name="connsiteY105" fmla="*/ 748383 h 4810125"/>
                <a:gd name="connsiteX106" fmla="*/ 3325714 w 4437063"/>
                <a:gd name="connsiteY106" fmla="*/ 697591 h 4810125"/>
                <a:gd name="connsiteX107" fmla="*/ 3337621 w 4437063"/>
                <a:gd name="connsiteY107" fmla="*/ 671799 h 4810125"/>
                <a:gd name="connsiteX108" fmla="*/ 3343971 w 4437063"/>
                <a:gd name="connsiteY108" fmla="*/ 658307 h 4810125"/>
                <a:gd name="connsiteX109" fmla="*/ 3354291 w 4437063"/>
                <a:gd name="connsiteY109" fmla="*/ 628943 h 4810125"/>
                <a:gd name="connsiteX110" fmla="*/ 3366992 w 4437063"/>
                <a:gd name="connsiteY110" fmla="*/ 579739 h 4810125"/>
                <a:gd name="connsiteX111" fmla="*/ 3379693 w 4437063"/>
                <a:gd name="connsiteY111" fmla="*/ 506726 h 4810125"/>
                <a:gd name="connsiteX112" fmla="*/ 3388029 w 4437063"/>
                <a:gd name="connsiteY112" fmla="*/ 431729 h 4810125"/>
                <a:gd name="connsiteX113" fmla="*/ 3394379 w 4437063"/>
                <a:gd name="connsiteY113" fmla="*/ 326177 h 4810125"/>
                <a:gd name="connsiteX114" fmla="*/ 3395173 w 4437063"/>
                <a:gd name="connsiteY114" fmla="*/ 231737 h 4810125"/>
                <a:gd name="connsiteX115" fmla="*/ 3395173 w 4437063"/>
                <a:gd name="connsiteY115" fmla="*/ 221816 h 4810125"/>
                <a:gd name="connsiteX116" fmla="*/ 3396364 w 4437063"/>
                <a:gd name="connsiteY116" fmla="*/ 230943 h 4810125"/>
                <a:gd name="connsiteX117" fmla="*/ 3403905 w 4437063"/>
                <a:gd name="connsiteY117" fmla="*/ 321019 h 4810125"/>
                <a:gd name="connsiteX118" fmla="*/ 3402061 w 4437063"/>
                <a:gd name="connsiteY118" fmla="*/ 225778 h 4810125"/>
                <a:gd name="connsiteX119" fmla="*/ 3407080 w 4437063"/>
                <a:gd name="connsiteY119" fmla="*/ 423396 h 4810125"/>
                <a:gd name="connsiteX120" fmla="*/ 3405493 w 4437063"/>
                <a:gd name="connsiteY120" fmla="*/ 497599 h 4810125"/>
                <a:gd name="connsiteX121" fmla="*/ 3399539 w 4437063"/>
                <a:gd name="connsiteY121" fmla="*/ 571009 h 4810125"/>
                <a:gd name="connsiteX122" fmla="*/ 3390013 w 4437063"/>
                <a:gd name="connsiteY122" fmla="*/ 622594 h 4810125"/>
                <a:gd name="connsiteX123" fmla="*/ 3382075 w 4437063"/>
                <a:gd name="connsiteY123" fmla="*/ 653942 h 4810125"/>
                <a:gd name="connsiteX124" fmla="*/ 3377312 w 4437063"/>
                <a:gd name="connsiteY124" fmla="*/ 668624 h 4810125"/>
                <a:gd name="connsiteX125" fmla="*/ 3366992 w 4437063"/>
                <a:gd name="connsiteY125" fmla="*/ 697194 h 4810125"/>
                <a:gd name="connsiteX126" fmla="*/ 3344765 w 4437063"/>
                <a:gd name="connsiteY126" fmla="*/ 749970 h 4810125"/>
                <a:gd name="connsiteX127" fmla="*/ 3320157 w 4437063"/>
                <a:gd name="connsiteY127" fmla="*/ 800365 h 4810125"/>
                <a:gd name="connsiteX128" fmla="*/ 3292770 w 4437063"/>
                <a:gd name="connsiteY128" fmla="*/ 848379 h 4810125"/>
                <a:gd name="connsiteX129" fmla="*/ 3263002 w 4437063"/>
                <a:gd name="connsiteY129" fmla="*/ 894012 h 4810125"/>
                <a:gd name="connsiteX130" fmla="*/ 3230058 w 4437063"/>
                <a:gd name="connsiteY130" fmla="*/ 939248 h 4810125"/>
                <a:gd name="connsiteX131" fmla="*/ 3193542 w 4437063"/>
                <a:gd name="connsiteY131" fmla="*/ 984088 h 4810125"/>
                <a:gd name="connsiteX132" fmla="*/ 3153454 w 4437063"/>
                <a:gd name="connsiteY132" fmla="*/ 1028927 h 4810125"/>
                <a:gd name="connsiteX133" fmla="*/ 3131227 w 4437063"/>
                <a:gd name="connsiteY133" fmla="*/ 1051942 h 4810125"/>
                <a:gd name="connsiteX134" fmla="*/ 3109397 w 4437063"/>
                <a:gd name="connsiteY134" fmla="*/ 1074163 h 4810125"/>
                <a:gd name="connsiteX135" fmla="*/ 3062959 w 4437063"/>
                <a:gd name="connsiteY135" fmla="*/ 1113051 h 4810125"/>
                <a:gd name="connsiteX136" fmla="*/ 3014933 w 4437063"/>
                <a:gd name="connsiteY136" fmla="*/ 1147176 h 4810125"/>
                <a:gd name="connsiteX137" fmla="*/ 2964128 w 4437063"/>
                <a:gd name="connsiteY137" fmla="*/ 1178921 h 4810125"/>
                <a:gd name="connsiteX138" fmla="*/ 2882761 w 4437063"/>
                <a:gd name="connsiteY138" fmla="*/ 1226935 h 4810125"/>
                <a:gd name="connsiteX139" fmla="*/ 2793456 w 4437063"/>
                <a:gd name="connsiteY139" fmla="*/ 1283679 h 4810125"/>
                <a:gd name="connsiteX140" fmla="*/ 2729554 w 4437063"/>
                <a:gd name="connsiteY140" fmla="*/ 1329709 h 4810125"/>
                <a:gd name="connsiteX141" fmla="*/ 2695816 w 4437063"/>
                <a:gd name="connsiteY141" fmla="*/ 1356295 h 4810125"/>
                <a:gd name="connsiteX142" fmla="*/ 2679146 w 4437063"/>
                <a:gd name="connsiteY142" fmla="*/ 1370580 h 4810125"/>
                <a:gd name="connsiteX143" fmla="*/ 2646599 w 4437063"/>
                <a:gd name="connsiteY143" fmla="*/ 1404706 h 4810125"/>
                <a:gd name="connsiteX144" fmla="*/ 2616434 w 4437063"/>
                <a:gd name="connsiteY144" fmla="*/ 1443990 h 4810125"/>
                <a:gd name="connsiteX145" fmla="*/ 2588650 w 4437063"/>
                <a:gd name="connsiteY145" fmla="*/ 1486845 h 4810125"/>
                <a:gd name="connsiteX146" fmla="*/ 2562454 w 4437063"/>
                <a:gd name="connsiteY146" fmla="*/ 1533272 h 4810125"/>
                <a:gd name="connsiteX147" fmla="*/ 2538243 w 4437063"/>
                <a:gd name="connsiteY147" fmla="*/ 1582079 h 4810125"/>
                <a:gd name="connsiteX148" fmla="*/ 2505299 w 4437063"/>
                <a:gd name="connsiteY148" fmla="*/ 1656283 h 4810125"/>
                <a:gd name="connsiteX149" fmla="*/ 2469974 w 4437063"/>
                <a:gd name="connsiteY149" fmla="*/ 1752311 h 4810125"/>
                <a:gd name="connsiteX150" fmla="*/ 2442587 w 4437063"/>
                <a:gd name="connsiteY150" fmla="*/ 1837228 h 4810125"/>
                <a:gd name="connsiteX151" fmla="*/ 2417185 w 4437063"/>
                <a:gd name="connsiteY151" fmla="*/ 1928891 h 4810125"/>
                <a:gd name="connsiteX152" fmla="*/ 2414407 w 4437063"/>
                <a:gd name="connsiteY152" fmla="*/ 1942779 h 4810125"/>
                <a:gd name="connsiteX153" fmla="*/ 2409247 w 4437063"/>
                <a:gd name="connsiteY153" fmla="*/ 1973730 h 4810125"/>
                <a:gd name="connsiteX154" fmla="*/ 2396546 w 4437063"/>
                <a:gd name="connsiteY154" fmla="*/ 2032061 h 4810125"/>
                <a:gd name="connsiteX155" fmla="*/ 2380669 w 4437063"/>
                <a:gd name="connsiteY155" fmla="*/ 2087218 h 4810125"/>
                <a:gd name="connsiteX156" fmla="*/ 2361618 w 4437063"/>
                <a:gd name="connsiteY156" fmla="*/ 2139597 h 4810125"/>
                <a:gd name="connsiteX157" fmla="*/ 2338994 w 4437063"/>
                <a:gd name="connsiteY157" fmla="*/ 2191182 h 4810125"/>
                <a:gd name="connsiteX158" fmla="*/ 2313195 w 4437063"/>
                <a:gd name="connsiteY158" fmla="*/ 2241974 h 4810125"/>
                <a:gd name="connsiteX159" fmla="*/ 2269534 w 4437063"/>
                <a:gd name="connsiteY159" fmla="*/ 2319352 h 4810125"/>
                <a:gd name="connsiteX160" fmla="*/ 2235797 w 4437063"/>
                <a:gd name="connsiteY160" fmla="*/ 2373714 h 4810125"/>
                <a:gd name="connsiteX161" fmla="*/ 2219127 w 4437063"/>
                <a:gd name="connsiteY161" fmla="*/ 2400301 h 4810125"/>
                <a:gd name="connsiteX162" fmla="*/ 2195709 w 4437063"/>
                <a:gd name="connsiteY162" fmla="*/ 2450299 h 4810125"/>
                <a:gd name="connsiteX163" fmla="*/ 2181817 w 4437063"/>
                <a:gd name="connsiteY163" fmla="*/ 2493551 h 4810125"/>
                <a:gd name="connsiteX164" fmla="*/ 2174673 w 4437063"/>
                <a:gd name="connsiteY164" fmla="*/ 2531248 h 4810125"/>
                <a:gd name="connsiteX165" fmla="*/ 2173482 w 4437063"/>
                <a:gd name="connsiteY165" fmla="*/ 2561405 h 4810125"/>
                <a:gd name="connsiteX166" fmla="*/ 2175070 w 4437063"/>
                <a:gd name="connsiteY166" fmla="*/ 2584420 h 4810125"/>
                <a:gd name="connsiteX167" fmla="*/ 2180230 w 4437063"/>
                <a:gd name="connsiteY167" fmla="*/ 2606642 h 4810125"/>
                <a:gd name="connsiteX168" fmla="*/ 2181817 w 4437063"/>
                <a:gd name="connsiteY168" fmla="*/ 2609419 h 4810125"/>
                <a:gd name="connsiteX169" fmla="*/ 2201266 w 4437063"/>
                <a:gd name="connsiteY169" fmla="*/ 2585611 h 4810125"/>
                <a:gd name="connsiteX170" fmla="*/ 2314385 w 4437063"/>
                <a:gd name="connsiteY170" fmla="*/ 2441172 h 4810125"/>
                <a:gd name="connsiteX171" fmla="*/ 2401706 w 4437063"/>
                <a:gd name="connsiteY171" fmla="*/ 2320542 h 4810125"/>
                <a:gd name="connsiteX172" fmla="*/ 2442190 w 4437063"/>
                <a:gd name="connsiteY172" fmla="*/ 2260624 h 4810125"/>
                <a:gd name="connsiteX173" fmla="*/ 2472356 w 4437063"/>
                <a:gd name="connsiteY173" fmla="*/ 2212610 h 4810125"/>
                <a:gd name="connsiteX174" fmla="*/ 2516016 w 4437063"/>
                <a:gd name="connsiteY174" fmla="*/ 2137613 h 4810125"/>
                <a:gd name="connsiteX175" fmla="*/ 2562454 w 4437063"/>
                <a:gd name="connsiteY175" fmla="*/ 2045156 h 4810125"/>
                <a:gd name="connsiteX176" fmla="*/ 2594207 w 4437063"/>
                <a:gd name="connsiteY176" fmla="*/ 1975714 h 4810125"/>
                <a:gd name="connsiteX177" fmla="*/ 2606115 w 4437063"/>
                <a:gd name="connsiteY177" fmla="*/ 1951509 h 4810125"/>
                <a:gd name="connsiteX178" fmla="*/ 2631914 w 4437063"/>
                <a:gd name="connsiteY178" fmla="*/ 1905082 h 4810125"/>
                <a:gd name="connsiteX179" fmla="*/ 2659697 w 4437063"/>
                <a:gd name="connsiteY179" fmla="*/ 1861433 h 4810125"/>
                <a:gd name="connsiteX180" fmla="*/ 2689466 w 4437063"/>
                <a:gd name="connsiteY180" fmla="*/ 1820165 h 4810125"/>
                <a:gd name="connsiteX181" fmla="*/ 2720425 w 4437063"/>
                <a:gd name="connsiteY181" fmla="*/ 1783262 h 4810125"/>
                <a:gd name="connsiteX182" fmla="*/ 2750987 w 4437063"/>
                <a:gd name="connsiteY182" fmla="*/ 1750327 h 4810125"/>
                <a:gd name="connsiteX183" fmla="*/ 2781549 w 4437063"/>
                <a:gd name="connsiteY183" fmla="*/ 1722153 h 4810125"/>
                <a:gd name="connsiteX184" fmla="*/ 2811317 w 4437063"/>
                <a:gd name="connsiteY184" fmla="*/ 1699535 h 4810125"/>
                <a:gd name="connsiteX185" fmla="*/ 2825209 w 4437063"/>
                <a:gd name="connsiteY185" fmla="*/ 1690805 h 4810125"/>
                <a:gd name="connsiteX186" fmla="*/ 2840292 w 4437063"/>
                <a:gd name="connsiteY186" fmla="*/ 1682869 h 4810125"/>
                <a:gd name="connsiteX187" fmla="*/ 2881968 w 4437063"/>
                <a:gd name="connsiteY187" fmla="*/ 1670568 h 4810125"/>
                <a:gd name="connsiteX188" fmla="*/ 2934757 w 4437063"/>
                <a:gd name="connsiteY188" fmla="*/ 1662235 h 4810125"/>
                <a:gd name="connsiteX189" fmla="*/ 2995087 w 4437063"/>
                <a:gd name="connsiteY189" fmla="*/ 1656680 h 4810125"/>
                <a:gd name="connsiteX190" fmla="*/ 3161393 w 4437063"/>
                <a:gd name="connsiteY190" fmla="*/ 1651521 h 4810125"/>
                <a:gd name="connsiteX191" fmla="*/ 3277291 w 4437063"/>
                <a:gd name="connsiteY191" fmla="*/ 1651521 h 4810125"/>
                <a:gd name="connsiteX192" fmla="*/ 3375724 w 4437063"/>
                <a:gd name="connsiteY192" fmla="*/ 1651124 h 4810125"/>
                <a:gd name="connsiteX193" fmla="*/ 3522184 w 4437063"/>
                <a:gd name="connsiteY193" fmla="*/ 1646363 h 4810125"/>
                <a:gd name="connsiteX194" fmla="*/ 3641257 w 4437063"/>
                <a:gd name="connsiteY194" fmla="*/ 1633665 h 4810125"/>
                <a:gd name="connsiteX195" fmla="*/ 3714686 w 4437063"/>
                <a:gd name="connsiteY195" fmla="*/ 1621760 h 4810125"/>
                <a:gd name="connsiteX196" fmla="*/ 3727784 w 4437063"/>
                <a:gd name="connsiteY196" fmla="*/ 1619776 h 4810125"/>
                <a:gd name="connsiteX197" fmla="*/ 3754774 w 4437063"/>
                <a:gd name="connsiteY197" fmla="*/ 1611840 h 4810125"/>
                <a:gd name="connsiteX198" fmla="*/ 3800022 w 4437063"/>
                <a:gd name="connsiteY198" fmla="*/ 1594380 h 4810125"/>
                <a:gd name="connsiteX199" fmla="*/ 3865909 w 4437063"/>
                <a:gd name="connsiteY199" fmla="*/ 1559461 h 4810125"/>
                <a:gd name="connsiteX200" fmla="*/ 3934971 w 4437063"/>
                <a:gd name="connsiteY200" fmla="*/ 1512241 h 4810125"/>
                <a:gd name="connsiteX201" fmla="*/ 3969899 w 4437063"/>
                <a:gd name="connsiteY201" fmla="*/ 1484464 h 4810125"/>
                <a:gd name="connsiteX202" fmla="*/ 3991333 w 4437063"/>
                <a:gd name="connsiteY202" fmla="*/ 1465814 h 4810125"/>
                <a:gd name="connsiteX203" fmla="*/ 4034199 w 4437063"/>
                <a:gd name="connsiteY203" fmla="*/ 1424149 h 4810125"/>
                <a:gd name="connsiteX204" fmla="*/ 4095323 w 4437063"/>
                <a:gd name="connsiteY204" fmla="*/ 1356692 h 4810125"/>
                <a:gd name="connsiteX205" fmla="*/ 4169149 w 4437063"/>
                <a:gd name="connsiteY205" fmla="*/ 1266219 h 4810125"/>
                <a:gd name="connsiteX206" fmla="*/ 4231067 w 4437063"/>
                <a:gd name="connsiteY206" fmla="*/ 1189238 h 4810125"/>
                <a:gd name="connsiteX207" fmla="*/ 4256469 w 4437063"/>
                <a:gd name="connsiteY207" fmla="*/ 1161858 h 4810125"/>
                <a:gd name="connsiteX208" fmla="*/ 4268773 w 4437063"/>
                <a:gd name="connsiteY208" fmla="*/ 1150747 h 4810125"/>
                <a:gd name="connsiteX209" fmla="*/ 4296953 w 4437063"/>
                <a:gd name="connsiteY209" fmla="*/ 1130510 h 4810125"/>
                <a:gd name="connsiteX210" fmla="*/ 4327119 w 4437063"/>
                <a:gd name="connsiteY210" fmla="*/ 1115035 h 4810125"/>
                <a:gd name="connsiteX211" fmla="*/ 4356887 w 4437063"/>
                <a:gd name="connsiteY211" fmla="*/ 1102733 h 4810125"/>
                <a:gd name="connsiteX212" fmla="*/ 4421981 w 4437063"/>
                <a:gd name="connsiteY212" fmla="*/ 1083687 h 4810125"/>
                <a:gd name="connsiteX213" fmla="*/ 4429592 w 4437063"/>
                <a:gd name="connsiteY213" fmla="*/ 1082685 h 4810125"/>
                <a:gd name="connsiteX214" fmla="*/ 4392609 w 4437063"/>
                <a:gd name="connsiteY214" fmla="*/ 1094004 h 4810125"/>
                <a:gd name="connsiteX215" fmla="*/ 4355299 w 4437063"/>
                <a:gd name="connsiteY215" fmla="*/ 1112257 h 4810125"/>
                <a:gd name="connsiteX216" fmla="*/ 4333469 w 4437063"/>
                <a:gd name="connsiteY216" fmla="*/ 1126145 h 4810125"/>
                <a:gd name="connsiteX217" fmla="*/ 4322356 w 4437063"/>
                <a:gd name="connsiteY217" fmla="*/ 1134081 h 4810125"/>
                <a:gd name="connsiteX218" fmla="*/ 4297747 w 4437063"/>
                <a:gd name="connsiteY218" fmla="*/ 1157890 h 4810125"/>
                <a:gd name="connsiteX219" fmla="*/ 4256469 w 4437063"/>
                <a:gd name="connsiteY219" fmla="*/ 1206698 h 4810125"/>
                <a:gd name="connsiteX220" fmla="*/ 4199314 w 4437063"/>
                <a:gd name="connsiteY220" fmla="*/ 1287250 h 4810125"/>
                <a:gd name="connsiteX221" fmla="*/ 4145334 w 4437063"/>
                <a:gd name="connsiteY221" fmla="*/ 1372167 h 4810125"/>
                <a:gd name="connsiteX222" fmla="*/ 4122313 w 4437063"/>
                <a:gd name="connsiteY222" fmla="*/ 1411054 h 4810125"/>
                <a:gd name="connsiteX223" fmla="*/ 4100086 w 4437063"/>
                <a:gd name="connsiteY223" fmla="*/ 1446371 h 4810125"/>
                <a:gd name="connsiteX224" fmla="*/ 4054838 w 4437063"/>
                <a:gd name="connsiteY224" fmla="*/ 1508273 h 4810125"/>
                <a:gd name="connsiteX225" fmla="*/ 4008400 w 4437063"/>
                <a:gd name="connsiteY225" fmla="*/ 1559461 h 4810125"/>
                <a:gd name="connsiteX226" fmla="*/ 3959580 w 4437063"/>
                <a:gd name="connsiteY226" fmla="*/ 1604698 h 4810125"/>
                <a:gd name="connsiteX227" fmla="*/ 3933781 w 4437063"/>
                <a:gd name="connsiteY227" fmla="*/ 1625332 h 4810125"/>
                <a:gd name="connsiteX228" fmla="*/ 3919889 w 4437063"/>
                <a:gd name="connsiteY228" fmla="*/ 1635649 h 4810125"/>
                <a:gd name="connsiteX229" fmla="*/ 3882976 w 4437063"/>
                <a:gd name="connsiteY229" fmla="*/ 1657076 h 4810125"/>
                <a:gd name="connsiteX230" fmla="*/ 3834950 w 4437063"/>
                <a:gd name="connsiteY230" fmla="*/ 1679298 h 4810125"/>
                <a:gd name="connsiteX231" fmla="*/ 3775810 w 4437063"/>
                <a:gd name="connsiteY231" fmla="*/ 1701122 h 4810125"/>
                <a:gd name="connsiteX232" fmla="*/ 3705954 w 4437063"/>
                <a:gd name="connsiteY232" fmla="*/ 1720963 h 4810125"/>
                <a:gd name="connsiteX233" fmla="*/ 3626175 w 4437063"/>
                <a:gd name="connsiteY233" fmla="*/ 1738819 h 4810125"/>
                <a:gd name="connsiteX234" fmla="*/ 3535679 w 4437063"/>
                <a:gd name="connsiteY234" fmla="*/ 1752707 h 4810125"/>
                <a:gd name="connsiteX235" fmla="*/ 3434864 w 4437063"/>
                <a:gd name="connsiteY235" fmla="*/ 1762231 h 4810125"/>
                <a:gd name="connsiteX236" fmla="*/ 3380487 w 4437063"/>
                <a:gd name="connsiteY236" fmla="*/ 1764215 h 4810125"/>
                <a:gd name="connsiteX237" fmla="*/ 3278084 w 4437063"/>
                <a:gd name="connsiteY237" fmla="*/ 1766596 h 4810125"/>
                <a:gd name="connsiteX238" fmla="*/ 3137975 w 4437063"/>
                <a:gd name="connsiteY238" fmla="*/ 1765802 h 4810125"/>
                <a:gd name="connsiteX239" fmla="*/ 3064546 w 4437063"/>
                <a:gd name="connsiteY239" fmla="*/ 1767786 h 4810125"/>
                <a:gd name="connsiteX240" fmla="*/ 3020886 w 4437063"/>
                <a:gd name="connsiteY240" fmla="*/ 1773342 h 4810125"/>
                <a:gd name="connsiteX241" fmla="*/ 2976432 w 4437063"/>
                <a:gd name="connsiteY241" fmla="*/ 1784452 h 4810125"/>
                <a:gd name="connsiteX242" fmla="*/ 2927612 w 4437063"/>
                <a:gd name="connsiteY242" fmla="*/ 1801118 h 4810125"/>
                <a:gd name="connsiteX243" fmla="*/ 2898638 w 4437063"/>
                <a:gd name="connsiteY243" fmla="*/ 1813419 h 4810125"/>
                <a:gd name="connsiteX244" fmla="*/ 2884349 w 4437063"/>
                <a:gd name="connsiteY244" fmla="*/ 1820165 h 4810125"/>
                <a:gd name="connsiteX245" fmla="*/ 2856565 w 4437063"/>
                <a:gd name="connsiteY245" fmla="*/ 1837625 h 4810125"/>
                <a:gd name="connsiteX246" fmla="*/ 2830766 w 4437063"/>
                <a:gd name="connsiteY246" fmla="*/ 1858656 h 4810125"/>
                <a:gd name="connsiteX247" fmla="*/ 2806554 w 4437063"/>
                <a:gd name="connsiteY247" fmla="*/ 1884051 h 4810125"/>
                <a:gd name="connsiteX248" fmla="*/ 2773214 w 4437063"/>
                <a:gd name="connsiteY248" fmla="*/ 1926113 h 4810125"/>
                <a:gd name="connsiteX249" fmla="*/ 2732729 w 4437063"/>
                <a:gd name="connsiteY249" fmla="*/ 1991984 h 4810125"/>
                <a:gd name="connsiteX250" fmla="*/ 2678749 w 4437063"/>
                <a:gd name="connsiteY250" fmla="*/ 2099916 h 4810125"/>
                <a:gd name="connsiteX251" fmla="*/ 2628738 w 4437063"/>
                <a:gd name="connsiteY251" fmla="*/ 2210229 h 4810125"/>
                <a:gd name="connsiteX252" fmla="*/ 2596192 w 4437063"/>
                <a:gd name="connsiteY252" fmla="*/ 2278480 h 4810125"/>
                <a:gd name="connsiteX253" fmla="*/ 2579522 w 4437063"/>
                <a:gd name="connsiteY253" fmla="*/ 2309828 h 4810125"/>
                <a:gd name="connsiteX254" fmla="*/ 2532686 w 4437063"/>
                <a:gd name="connsiteY254" fmla="*/ 2393158 h 4810125"/>
                <a:gd name="connsiteX255" fmla="*/ 2461639 w 4437063"/>
                <a:gd name="connsiteY255" fmla="*/ 2515772 h 4810125"/>
                <a:gd name="connsiteX256" fmla="*/ 2401706 w 4437063"/>
                <a:gd name="connsiteY256" fmla="*/ 2610213 h 4810125"/>
                <a:gd name="connsiteX257" fmla="*/ 2335025 w 4437063"/>
                <a:gd name="connsiteY257" fmla="*/ 2709019 h 4810125"/>
                <a:gd name="connsiteX258" fmla="*/ 2291364 w 4437063"/>
                <a:gd name="connsiteY258" fmla="*/ 2771318 h 4810125"/>
                <a:gd name="connsiteX259" fmla="*/ 2312004 w 4437063"/>
                <a:gd name="connsiteY259" fmla="*/ 2766953 h 4810125"/>
                <a:gd name="connsiteX260" fmla="*/ 2447747 w 4437063"/>
                <a:gd name="connsiteY260" fmla="*/ 2726082 h 4810125"/>
                <a:gd name="connsiteX261" fmla="*/ 2540227 w 4437063"/>
                <a:gd name="connsiteY261" fmla="*/ 2690369 h 4810125"/>
                <a:gd name="connsiteX262" fmla="*/ 2607305 w 4437063"/>
                <a:gd name="connsiteY262" fmla="*/ 2660608 h 4810125"/>
                <a:gd name="connsiteX263" fmla="*/ 2641440 w 4437063"/>
                <a:gd name="connsiteY263" fmla="*/ 2643545 h 4810125"/>
                <a:gd name="connsiteX264" fmla="*/ 2681131 w 4437063"/>
                <a:gd name="connsiteY264" fmla="*/ 2624101 h 4810125"/>
                <a:gd name="connsiteX265" fmla="*/ 2752178 w 4437063"/>
                <a:gd name="connsiteY265" fmla="*/ 2591563 h 4810125"/>
                <a:gd name="connsiteX266" fmla="*/ 2842673 w 4437063"/>
                <a:gd name="connsiteY266" fmla="*/ 2554263 h 4810125"/>
                <a:gd name="connsiteX267" fmla="*/ 2941107 w 4437063"/>
                <a:gd name="connsiteY267" fmla="*/ 2516566 h 4810125"/>
                <a:gd name="connsiteX268" fmla="*/ 3006201 w 4437063"/>
                <a:gd name="connsiteY268" fmla="*/ 2487996 h 4810125"/>
                <a:gd name="connsiteX269" fmla="*/ 3049067 w 4437063"/>
                <a:gd name="connsiteY269" fmla="*/ 2465377 h 4810125"/>
                <a:gd name="connsiteX270" fmla="*/ 3070500 w 4437063"/>
                <a:gd name="connsiteY270" fmla="*/ 2451886 h 4810125"/>
                <a:gd name="connsiteX271" fmla="*/ 3096696 w 4437063"/>
                <a:gd name="connsiteY271" fmla="*/ 2435220 h 4810125"/>
                <a:gd name="connsiteX272" fmla="*/ 3139563 w 4437063"/>
                <a:gd name="connsiteY272" fmla="*/ 2403872 h 4810125"/>
                <a:gd name="connsiteX273" fmla="*/ 3173697 w 4437063"/>
                <a:gd name="connsiteY273" fmla="*/ 2374905 h 4810125"/>
                <a:gd name="connsiteX274" fmla="*/ 3199893 w 4437063"/>
                <a:gd name="connsiteY274" fmla="*/ 2347922 h 4810125"/>
                <a:gd name="connsiteX275" fmla="*/ 3231249 w 4437063"/>
                <a:gd name="connsiteY275" fmla="*/ 2309431 h 4810125"/>
                <a:gd name="connsiteX276" fmla="*/ 3266574 w 4437063"/>
                <a:gd name="connsiteY276" fmla="*/ 2263005 h 4810125"/>
                <a:gd name="connsiteX277" fmla="*/ 3287213 w 4437063"/>
                <a:gd name="connsiteY277" fmla="*/ 2241180 h 4810125"/>
                <a:gd name="connsiteX278" fmla="*/ 3298724 w 4437063"/>
                <a:gd name="connsiteY278" fmla="*/ 2229673 h 4810125"/>
                <a:gd name="connsiteX279" fmla="*/ 3324920 w 4437063"/>
                <a:gd name="connsiteY279" fmla="*/ 2207054 h 4810125"/>
                <a:gd name="connsiteX280" fmla="*/ 3356276 w 4437063"/>
                <a:gd name="connsiteY280" fmla="*/ 2184833 h 4810125"/>
                <a:gd name="connsiteX281" fmla="*/ 3391998 w 4437063"/>
                <a:gd name="connsiteY281" fmla="*/ 2163802 h 4810125"/>
                <a:gd name="connsiteX282" fmla="*/ 3433276 w 4437063"/>
                <a:gd name="connsiteY282" fmla="*/ 2144755 h 4810125"/>
                <a:gd name="connsiteX283" fmla="*/ 3481303 w 4437063"/>
                <a:gd name="connsiteY283" fmla="*/ 2128883 h 4810125"/>
                <a:gd name="connsiteX284" fmla="*/ 3534489 w 4437063"/>
                <a:gd name="connsiteY284" fmla="*/ 2116582 h 4810125"/>
                <a:gd name="connsiteX285" fmla="*/ 3594819 w 4437063"/>
                <a:gd name="connsiteY285" fmla="*/ 2108249 h 4810125"/>
                <a:gd name="connsiteX286" fmla="*/ 3627763 w 4437063"/>
                <a:gd name="connsiteY286" fmla="*/ 2106662 h 4810125"/>
                <a:gd name="connsiteX287" fmla="*/ 3658722 w 4437063"/>
                <a:gd name="connsiteY287" fmla="*/ 2105868 h 4810125"/>
                <a:gd name="connsiteX288" fmla="*/ 3713098 w 4437063"/>
                <a:gd name="connsiteY288" fmla="*/ 2107852 h 4810125"/>
                <a:gd name="connsiteX289" fmla="*/ 3757949 w 4437063"/>
                <a:gd name="connsiteY289" fmla="*/ 2113011 h 4810125"/>
                <a:gd name="connsiteX290" fmla="*/ 3794068 w 4437063"/>
                <a:gd name="connsiteY290" fmla="*/ 2120550 h 4810125"/>
                <a:gd name="connsiteX291" fmla="*/ 3834156 w 4437063"/>
                <a:gd name="connsiteY291" fmla="*/ 2132851 h 4810125"/>
                <a:gd name="connsiteX292" fmla="*/ 3859955 w 4437063"/>
                <a:gd name="connsiteY292" fmla="*/ 2145946 h 4810125"/>
                <a:gd name="connsiteX293" fmla="*/ 3861940 w 4437063"/>
                <a:gd name="connsiteY293" fmla="*/ 2147533 h 4810125"/>
                <a:gd name="connsiteX294" fmla="*/ 3853208 w 4437063"/>
                <a:gd name="connsiteY294" fmla="*/ 2146343 h 4810125"/>
                <a:gd name="connsiteX295" fmla="*/ 3765490 w 4437063"/>
                <a:gd name="connsiteY295" fmla="*/ 2141184 h 4810125"/>
                <a:gd name="connsiteX296" fmla="*/ 3667454 w 4437063"/>
                <a:gd name="connsiteY296" fmla="*/ 2141184 h 4810125"/>
                <a:gd name="connsiteX297" fmla="*/ 3597597 w 4437063"/>
                <a:gd name="connsiteY297" fmla="*/ 2145946 h 4810125"/>
                <a:gd name="connsiteX298" fmla="*/ 3528932 w 4437063"/>
                <a:gd name="connsiteY298" fmla="*/ 2156263 h 4810125"/>
                <a:gd name="connsiteX299" fmla="*/ 3482096 w 4437063"/>
                <a:gd name="connsiteY299" fmla="*/ 2168564 h 4810125"/>
                <a:gd name="connsiteX300" fmla="*/ 3453916 w 4437063"/>
                <a:gd name="connsiteY300" fmla="*/ 2178881 h 4810125"/>
                <a:gd name="connsiteX301" fmla="*/ 3441215 w 4437063"/>
                <a:gd name="connsiteY301" fmla="*/ 2185627 h 4810125"/>
                <a:gd name="connsiteX302" fmla="*/ 3417003 w 4437063"/>
                <a:gd name="connsiteY302" fmla="*/ 2198325 h 4810125"/>
                <a:gd name="connsiteX303" fmla="*/ 3376121 w 4437063"/>
                <a:gd name="connsiteY303" fmla="*/ 2228482 h 4810125"/>
                <a:gd name="connsiteX304" fmla="*/ 3342781 w 4437063"/>
                <a:gd name="connsiteY304" fmla="*/ 2261417 h 4810125"/>
                <a:gd name="connsiteX305" fmla="*/ 3313806 w 4437063"/>
                <a:gd name="connsiteY305" fmla="*/ 2296337 h 4810125"/>
                <a:gd name="connsiteX306" fmla="*/ 3276894 w 4437063"/>
                <a:gd name="connsiteY306" fmla="*/ 2351096 h 4810125"/>
                <a:gd name="connsiteX307" fmla="*/ 3240775 w 4437063"/>
                <a:gd name="connsiteY307" fmla="*/ 2403872 h 4810125"/>
                <a:gd name="connsiteX308" fmla="*/ 3213785 w 4437063"/>
                <a:gd name="connsiteY308" fmla="*/ 2436807 h 4810125"/>
                <a:gd name="connsiteX309" fmla="*/ 3198702 w 4437063"/>
                <a:gd name="connsiteY309" fmla="*/ 2451886 h 4810125"/>
                <a:gd name="connsiteX310" fmla="*/ 3180047 w 4437063"/>
                <a:gd name="connsiteY310" fmla="*/ 2469346 h 4810125"/>
                <a:gd name="connsiteX311" fmla="*/ 3141150 w 4437063"/>
                <a:gd name="connsiteY311" fmla="*/ 2501090 h 4810125"/>
                <a:gd name="connsiteX312" fmla="*/ 3080026 w 4437063"/>
                <a:gd name="connsiteY312" fmla="*/ 2543946 h 4810125"/>
                <a:gd name="connsiteX313" fmla="*/ 2949839 w 4437063"/>
                <a:gd name="connsiteY313" fmla="*/ 2618943 h 4810125"/>
                <a:gd name="connsiteX314" fmla="*/ 2888932 w 4437063"/>
                <a:gd name="connsiteY314" fmla="*/ 2652474 h 4810125"/>
                <a:gd name="connsiteX315" fmla="*/ 2891235 w 4437063"/>
                <a:gd name="connsiteY315" fmla="*/ 2657078 h 4810125"/>
                <a:gd name="connsiteX316" fmla="*/ 2896791 w 4437063"/>
                <a:gd name="connsiteY316" fmla="*/ 2664619 h 4810125"/>
                <a:gd name="connsiteX317" fmla="*/ 2915047 w 4437063"/>
                <a:gd name="connsiteY317" fmla="*/ 2681685 h 4810125"/>
                <a:gd name="connsiteX318" fmla="*/ 2940447 w 4437063"/>
                <a:gd name="connsiteY318" fmla="*/ 2697957 h 4810125"/>
                <a:gd name="connsiteX319" fmla="*/ 2973388 w 4437063"/>
                <a:gd name="connsiteY319" fmla="*/ 2713435 h 4810125"/>
                <a:gd name="connsiteX320" fmla="*/ 2992438 w 4437063"/>
                <a:gd name="connsiteY320" fmla="*/ 2720182 h 4810125"/>
                <a:gd name="connsiteX321" fmla="*/ 3012678 w 4437063"/>
                <a:gd name="connsiteY321" fmla="*/ 2725738 h 4810125"/>
                <a:gd name="connsiteX322" fmla="*/ 3056731 w 4437063"/>
                <a:gd name="connsiteY322" fmla="*/ 2736057 h 4810125"/>
                <a:gd name="connsiteX323" fmla="*/ 3105150 w 4437063"/>
                <a:gd name="connsiteY323" fmla="*/ 2744391 h 4810125"/>
                <a:gd name="connsiteX324" fmla="*/ 3156347 w 4437063"/>
                <a:gd name="connsiteY324" fmla="*/ 2749550 h 4810125"/>
                <a:gd name="connsiteX325" fmla="*/ 3182938 w 4437063"/>
                <a:gd name="connsiteY325" fmla="*/ 2751535 h 4810125"/>
                <a:gd name="connsiteX326" fmla="*/ 3209528 w 4437063"/>
                <a:gd name="connsiteY326" fmla="*/ 2752725 h 4810125"/>
                <a:gd name="connsiteX327" fmla="*/ 3264694 w 4437063"/>
                <a:gd name="connsiteY327" fmla="*/ 2751535 h 4810125"/>
                <a:gd name="connsiteX328" fmla="*/ 3292872 w 4437063"/>
                <a:gd name="connsiteY328" fmla="*/ 2749154 h 4810125"/>
                <a:gd name="connsiteX329" fmla="*/ 3350022 w 4437063"/>
                <a:gd name="connsiteY329" fmla="*/ 2744788 h 4810125"/>
                <a:gd name="connsiteX330" fmla="*/ 3408363 w 4437063"/>
                <a:gd name="connsiteY330" fmla="*/ 2737644 h 4810125"/>
                <a:gd name="connsiteX331" fmla="*/ 3465910 w 4437063"/>
                <a:gd name="connsiteY331" fmla="*/ 2730897 h 4810125"/>
                <a:gd name="connsiteX332" fmla="*/ 3581003 w 4437063"/>
                <a:gd name="connsiteY332" fmla="*/ 2719388 h 4810125"/>
                <a:gd name="connsiteX333" fmla="*/ 3636566 w 4437063"/>
                <a:gd name="connsiteY333" fmla="*/ 2716610 h 4810125"/>
                <a:gd name="connsiteX334" fmla="*/ 3664347 w 4437063"/>
                <a:gd name="connsiteY334" fmla="*/ 2715419 h 4810125"/>
                <a:gd name="connsiteX335" fmla="*/ 3717528 w 4437063"/>
                <a:gd name="connsiteY335" fmla="*/ 2718594 h 4810125"/>
                <a:gd name="connsiteX336" fmla="*/ 3767931 w 4437063"/>
                <a:gd name="connsiteY336" fmla="*/ 2726928 h 4810125"/>
                <a:gd name="connsiteX337" fmla="*/ 3813572 w 4437063"/>
                <a:gd name="connsiteY337" fmla="*/ 2739628 h 4810125"/>
                <a:gd name="connsiteX338" fmla="*/ 3834210 w 4437063"/>
                <a:gd name="connsiteY338" fmla="*/ 2748360 h 4810125"/>
                <a:gd name="connsiteX339" fmla="*/ 3854053 w 4437063"/>
                <a:gd name="connsiteY339" fmla="*/ 2757885 h 4810125"/>
                <a:gd name="connsiteX340" fmla="*/ 3888581 w 4437063"/>
                <a:gd name="connsiteY340" fmla="*/ 2777729 h 4810125"/>
                <a:gd name="connsiteX341" fmla="*/ 3931047 w 4437063"/>
                <a:gd name="connsiteY341" fmla="*/ 2808685 h 4810125"/>
                <a:gd name="connsiteX342" fmla="*/ 3952081 w 4437063"/>
                <a:gd name="connsiteY342" fmla="*/ 2826147 h 4810125"/>
                <a:gd name="connsiteX343" fmla="*/ 3984228 w 4437063"/>
                <a:gd name="connsiteY343" fmla="*/ 2855516 h 4810125"/>
                <a:gd name="connsiteX344" fmla="*/ 3990975 w 4437063"/>
                <a:gd name="connsiteY344" fmla="*/ 2862263 h 4810125"/>
                <a:gd name="connsiteX345" fmla="*/ 3983831 w 4437063"/>
                <a:gd name="connsiteY345" fmla="*/ 2855913 h 4810125"/>
                <a:gd name="connsiteX346" fmla="*/ 3949700 w 4437063"/>
                <a:gd name="connsiteY346" fmla="*/ 2828132 h 4810125"/>
                <a:gd name="connsiteX347" fmla="*/ 3928269 w 4437063"/>
                <a:gd name="connsiteY347" fmla="*/ 2811860 h 4810125"/>
                <a:gd name="connsiteX348" fmla="*/ 3885010 w 4437063"/>
                <a:gd name="connsiteY348" fmla="*/ 2783682 h 4810125"/>
                <a:gd name="connsiteX349" fmla="*/ 3850085 w 4437063"/>
                <a:gd name="connsiteY349" fmla="*/ 2765425 h 4810125"/>
                <a:gd name="connsiteX350" fmla="*/ 3830638 w 4437063"/>
                <a:gd name="connsiteY350" fmla="*/ 2757885 h 4810125"/>
                <a:gd name="connsiteX351" fmla="*/ 3810000 w 4437063"/>
                <a:gd name="connsiteY351" fmla="*/ 2750741 h 4810125"/>
                <a:gd name="connsiteX352" fmla="*/ 3765153 w 4437063"/>
                <a:gd name="connsiteY352" fmla="*/ 2740422 h 4810125"/>
                <a:gd name="connsiteX353" fmla="*/ 3716338 w 4437063"/>
                <a:gd name="connsiteY353" fmla="*/ 2734469 h 4810125"/>
                <a:gd name="connsiteX354" fmla="*/ 3664347 w 4437063"/>
                <a:gd name="connsiteY354" fmla="*/ 2734469 h 4810125"/>
                <a:gd name="connsiteX355" fmla="*/ 3637756 w 4437063"/>
                <a:gd name="connsiteY355" fmla="*/ 2737247 h 4810125"/>
                <a:gd name="connsiteX356" fmla="*/ 3582988 w 4437063"/>
                <a:gd name="connsiteY356" fmla="*/ 2742407 h 4810125"/>
                <a:gd name="connsiteX357" fmla="*/ 3469878 w 4437063"/>
                <a:gd name="connsiteY357" fmla="*/ 2759869 h 4810125"/>
                <a:gd name="connsiteX358" fmla="*/ 3412331 w 4437063"/>
                <a:gd name="connsiteY358" fmla="*/ 2769791 h 4810125"/>
                <a:gd name="connsiteX359" fmla="*/ 3354785 w 4437063"/>
                <a:gd name="connsiteY359" fmla="*/ 2779316 h 4810125"/>
                <a:gd name="connsiteX360" fmla="*/ 3296444 w 4437063"/>
                <a:gd name="connsiteY360" fmla="*/ 2786460 h 4810125"/>
                <a:gd name="connsiteX361" fmla="*/ 3267869 w 4437063"/>
                <a:gd name="connsiteY361" fmla="*/ 2790825 h 4810125"/>
                <a:gd name="connsiteX362" fmla="*/ 3210322 w 4437063"/>
                <a:gd name="connsiteY362" fmla="*/ 2795191 h 4810125"/>
                <a:gd name="connsiteX363" fmla="*/ 3181747 w 4437063"/>
                <a:gd name="connsiteY363" fmla="*/ 2794794 h 4810125"/>
                <a:gd name="connsiteX364" fmla="*/ 3153966 w 4437063"/>
                <a:gd name="connsiteY364" fmla="*/ 2794794 h 4810125"/>
                <a:gd name="connsiteX365" fmla="*/ 3099991 w 4437063"/>
                <a:gd name="connsiteY365" fmla="*/ 2791619 h 4810125"/>
                <a:gd name="connsiteX366" fmla="*/ 3048794 w 4437063"/>
                <a:gd name="connsiteY366" fmla="*/ 2786063 h 4810125"/>
                <a:gd name="connsiteX367" fmla="*/ 3000375 w 4437063"/>
                <a:gd name="connsiteY367" fmla="*/ 2777332 h 4810125"/>
                <a:gd name="connsiteX368" fmla="*/ 2977753 w 4437063"/>
                <a:gd name="connsiteY368" fmla="*/ 2771775 h 4810125"/>
                <a:gd name="connsiteX369" fmla="*/ 2955528 w 4437063"/>
                <a:gd name="connsiteY369" fmla="*/ 2765425 h 4810125"/>
                <a:gd name="connsiteX370" fmla="*/ 2915047 w 4437063"/>
                <a:gd name="connsiteY370" fmla="*/ 2749154 h 4810125"/>
                <a:gd name="connsiteX371" fmla="*/ 2880122 w 4437063"/>
                <a:gd name="connsiteY371" fmla="*/ 2728913 h 4810125"/>
                <a:gd name="connsiteX372" fmla="*/ 2851547 w 4437063"/>
                <a:gd name="connsiteY372" fmla="*/ 2705497 h 4810125"/>
                <a:gd name="connsiteX373" fmla="*/ 2841228 w 4437063"/>
                <a:gd name="connsiteY373" fmla="*/ 2692003 h 4810125"/>
                <a:gd name="connsiteX374" fmla="*/ 2834672 w 4437063"/>
                <a:gd name="connsiteY374" fmla="*/ 2681871 h 4810125"/>
                <a:gd name="connsiteX375" fmla="*/ 2809730 w 4437063"/>
                <a:gd name="connsiteY375" fmla="*/ 2695130 h 4810125"/>
                <a:gd name="connsiteX376" fmla="*/ 2726378 w 4437063"/>
                <a:gd name="connsiteY376" fmla="*/ 2736399 h 4810125"/>
                <a:gd name="connsiteX377" fmla="*/ 2668826 w 4437063"/>
                <a:gd name="connsiteY377" fmla="*/ 2766953 h 4810125"/>
                <a:gd name="connsiteX378" fmla="*/ 2609687 w 4437063"/>
                <a:gd name="connsiteY378" fmla="*/ 2804253 h 4810125"/>
                <a:gd name="connsiteX379" fmla="*/ 2550150 w 4437063"/>
                <a:gd name="connsiteY379" fmla="*/ 2849092 h 4810125"/>
                <a:gd name="connsiteX380" fmla="*/ 2506490 w 4437063"/>
                <a:gd name="connsiteY380" fmla="*/ 2889567 h 4810125"/>
                <a:gd name="connsiteX381" fmla="*/ 2477516 w 4437063"/>
                <a:gd name="connsiteY381" fmla="*/ 2920518 h 4810125"/>
                <a:gd name="connsiteX382" fmla="*/ 2448541 w 4437063"/>
                <a:gd name="connsiteY382" fmla="*/ 2954247 h 4810125"/>
                <a:gd name="connsiteX383" fmla="*/ 2421551 w 4437063"/>
                <a:gd name="connsiteY383" fmla="*/ 2991944 h 4810125"/>
                <a:gd name="connsiteX384" fmla="*/ 2407659 w 4437063"/>
                <a:gd name="connsiteY384" fmla="*/ 3011784 h 4810125"/>
                <a:gd name="connsiteX385" fmla="*/ 2393767 w 4437063"/>
                <a:gd name="connsiteY385" fmla="*/ 3034006 h 4810125"/>
                <a:gd name="connsiteX386" fmla="*/ 2368762 w 4437063"/>
                <a:gd name="connsiteY386" fmla="*/ 3079242 h 4810125"/>
                <a:gd name="connsiteX387" fmla="*/ 2347726 w 4437063"/>
                <a:gd name="connsiteY387" fmla="*/ 3126066 h 4810125"/>
                <a:gd name="connsiteX388" fmla="*/ 2329865 w 4437063"/>
                <a:gd name="connsiteY388" fmla="*/ 3174079 h 4810125"/>
                <a:gd name="connsiteX389" fmla="*/ 2315576 w 4437063"/>
                <a:gd name="connsiteY389" fmla="*/ 3222887 h 4810125"/>
                <a:gd name="connsiteX390" fmla="*/ 2303669 w 4437063"/>
                <a:gd name="connsiteY390" fmla="*/ 3272885 h 4810125"/>
                <a:gd name="connsiteX391" fmla="*/ 2290571 w 4437063"/>
                <a:gd name="connsiteY391" fmla="*/ 3348676 h 4810125"/>
                <a:gd name="connsiteX392" fmla="*/ 2281839 w 4437063"/>
                <a:gd name="connsiteY392" fmla="*/ 3452243 h 4810125"/>
                <a:gd name="connsiteX393" fmla="*/ 2279457 w 4437063"/>
                <a:gd name="connsiteY393" fmla="*/ 3557794 h 4810125"/>
                <a:gd name="connsiteX394" fmla="*/ 2284220 w 4437063"/>
                <a:gd name="connsiteY394" fmla="*/ 3716915 h 4810125"/>
                <a:gd name="connsiteX395" fmla="*/ 2289777 w 4437063"/>
                <a:gd name="connsiteY395" fmla="*/ 3822466 h 4810125"/>
                <a:gd name="connsiteX396" fmla="*/ 2293349 w 4437063"/>
                <a:gd name="connsiteY396" fmla="*/ 3878416 h 4810125"/>
                <a:gd name="connsiteX397" fmla="*/ 2307241 w 4437063"/>
                <a:gd name="connsiteY397" fmla="*/ 4016903 h 4810125"/>
                <a:gd name="connsiteX398" fmla="*/ 2337406 w 4437063"/>
                <a:gd name="connsiteY398" fmla="*/ 4258163 h 4810125"/>
                <a:gd name="connsiteX399" fmla="*/ 2407659 w 4437063"/>
                <a:gd name="connsiteY399" fmla="*/ 4721637 h 4810125"/>
                <a:gd name="connsiteX400" fmla="*/ 2422345 w 4437063"/>
                <a:gd name="connsiteY400" fmla="*/ 4810125 h 4810125"/>
                <a:gd name="connsiteX401" fmla="*/ 1739262 w 4437063"/>
                <a:gd name="connsiteY401" fmla="*/ 4810125 h 4810125"/>
                <a:gd name="connsiteX402" fmla="*/ 1857144 w 4437063"/>
                <a:gd name="connsiteY402" fmla="*/ 4274432 h 4810125"/>
                <a:gd name="connsiteX403" fmla="*/ 1866273 w 4437063"/>
                <a:gd name="connsiteY403" fmla="*/ 4218085 h 4810125"/>
                <a:gd name="connsiteX404" fmla="*/ 1908346 w 4437063"/>
                <a:gd name="connsiteY404" fmla="*/ 3914129 h 4810125"/>
                <a:gd name="connsiteX405" fmla="*/ 1926604 w 4437063"/>
                <a:gd name="connsiteY405" fmla="*/ 3748263 h 4810125"/>
                <a:gd name="connsiteX406" fmla="*/ 1934145 w 4437063"/>
                <a:gd name="connsiteY406" fmla="*/ 3649060 h 4810125"/>
                <a:gd name="connsiteX407" fmla="*/ 1935733 w 4437063"/>
                <a:gd name="connsiteY407" fmla="*/ 3606602 h 4810125"/>
                <a:gd name="connsiteX408" fmla="*/ 1936923 w 4437063"/>
                <a:gd name="connsiteY408" fmla="*/ 3565730 h 4810125"/>
                <a:gd name="connsiteX409" fmla="*/ 1933351 w 4437063"/>
                <a:gd name="connsiteY409" fmla="*/ 3491924 h 4810125"/>
                <a:gd name="connsiteX410" fmla="*/ 1923825 w 4437063"/>
                <a:gd name="connsiteY410" fmla="*/ 3424863 h 4810125"/>
                <a:gd name="connsiteX411" fmla="*/ 1909933 w 4437063"/>
                <a:gd name="connsiteY411" fmla="*/ 3365342 h 4810125"/>
                <a:gd name="connsiteX412" fmla="*/ 1891675 w 4437063"/>
                <a:gd name="connsiteY412" fmla="*/ 3312169 h 4810125"/>
                <a:gd name="connsiteX413" fmla="*/ 1869448 w 4437063"/>
                <a:gd name="connsiteY413" fmla="*/ 3264552 h 4810125"/>
                <a:gd name="connsiteX414" fmla="*/ 1843252 w 4437063"/>
                <a:gd name="connsiteY414" fmla="*/ 3222490 h 4810125"/>
                <a:gd name="connsiteX415" fmla="*/ 1814278 w 4437063"/>
                <a:gd name="connsiteY415" fmla="*/ 3184397 h 4810125"/>
                <a:gd name="connsiteX416" fmla="*/ 1782525 w 4437063"/>
                <a:gd name="connsiteY416" fmla="*/ 3149080 h 4810125"/>
                <a:gd name="connsiteX417" fmla="*/ 1749185 w 4437063"/>
                <a:gd name="connsiteY417" fmla="*/ 3117733 h 4810125"/>
                <a:gd name="connsiteX418" fmla="*/ 1695602 w 4437063"/>
                <a:gd name="connsiteY418" fmla="*/ 3074877 h 4810125"/>
                <a:gd name="connsiteX419" fmla="*/ 1621776 w 4437063"/>
                <a:gd name="connsiteY419" fmla="*/ 3021705 h 4810125"/>
                <a:gd name="connsiteX420" fmla="*/ 1548348 w 4437063"/>
                <a:gd name="connsiteY420" fmla="*/ 2968929 h 4810125"/>
                <a:gd name="connsiteX421" fmla="*/ 1513420 w 4437063"/>
                <a:gd name="connsiteY421" fmla="*/ 2940359 h 4810125"/>
                <a:gd name="connsiteX422" fmla="*/ 1448723 w 4437063"/>
                <a:gd name="connsiteY422" fmla="*/ 2884409 h 4810125"/>
                <a:gd name="connsiteX423" fmla="*/ 1346320 w 4437063"/>
                <a:gd name="connsiteY423" fmla="*/ 2793936 h 4810125"/>
                <a:gd name="connsiteX424" fmla="*/ 1275273 w 4437063"/>
                <a:gd name="connsiteY424" fmla="*/ 2733224 h 4810125"/>
                <a:gd name="connsiteX425" fmla="*/ 1200654 w 4437063"/>
                <a:gd name="connsiteY425" fmla="*/ 2674496 h 4810125"/>
                <a:gd name="connsiteX426" fmla="*/ 1123654 w 4437063"/>
                <a:gd name="connsiteY426" fmla="*/ 2620927 h 4810125"/>
                <a:gd name="connsiteX427" fmla="*/ 1062926 w 4437063"/>
                <a:gd name="connsiteY427" fmla="*/ 2585611 h 4810125"/>
                <a:gd name="connsiteX428" fmla="*/ 1021648 w 4437063"/>
                <a:gd name="connsiteY428" fmla="*/ 2563786 h 4810125"/>
                <a:gd name="connsiteX429" fmla="*/ 979575 w 4437063"/>
                <a:gd name="connsiteY429" fmla="*/ 2545533 h 4810125"/>
                <a:gd name="connsiteX430" fmla="*/ 935518 w 4437063"/>
                <a:gd name="connsiteY430" fmla="*/ 2529661 h 4810125"/>
                <a:gd name="connsiteX431" fmla="*/ 914085 w 4437063"/>
                <a:gd name="connsiteY431" fmla="*/ 2522915 h 4810125"/>
                <a:gd name="connsiteX432" fmla="*/ 871218 w 4437063"/>
                <a:gd name="connsiteY432" fmla="*/ 2511011 h 4810125"/>
                <a:gd name="connsiteX433" fmla="*/ 797790 w 4437063"/>
                <a:gd name="connsiteY433" fmla="*/ 2495932 h 4810125"/>
                <a:gd name="connsiteX434" fmla="*/ 735475 w 4437063"/>
                <a:gd name="connsiteY434" fmla="*/ 2489583 h 4810125"/>
                <a:gd name="connsiteX435" fmla="*/ 679908 w 4437063"/>
                <a:gd name="connsiteY435" fmla="*/ 2487996 h 4810125"/>
                <a:gd name="connsiteX436" fmla="*/ 601716 w 4437063"/>
                <a:gd name="connsiteY436" fmla="*/ 2488789 h 4810125"/>
                <a:gd name="connsiteX437" fmla="*/ 514793 w 4437063"/>
                <a:gd name="connsiteY437" fmla="*/ 2484821 h 4810125"/>
                <a:gd name="connsiteX438" fmla="*/ 446127 w 4437063"/>
                <a:gd name="connsiteY438" fmla="*/ 2474504 h 4810125"/>
                <a:gd name="connsiteX439" fmla="*/ 406436 w 4437063"/>
                <a:gd name="connsiteY439" fmla="*/ 2465377 h 4810125"/>
                <a:gd name="connsiteX440" fmla="*/ 369920 w 4437063"/>
                <a:gd name="connsiteY440" fmla="*/ 2455854 h 4810125"/>
                <a:gd name="connsiteX441" fmla="*/ 306415 w 4437063"/>
                <a:gd name="connsiteY441" fmla="*/ 2436410 h 4810125"/>
                <a:gd name="connsiteX442" fmla="*/ 252832 w 4437063"/>
                <a:gd name="connsiteY442" fmla="*/ 2414983 h 4810125"/>
                <a:gd name="connsiteX443" fmla="*/ 207584 w 4437063"/>
                <a:gd name="connsiteY443" fmla="*/ 2390777 h 4810125"/>
                <a:gd name="connsiteX444" fmla="*/ 170274 w 4437063"/>
                <a:gd name="connsiteY444" fmla="*/ 2364588 h 4810125"/>
                <a:gd name="connsiteX445" fmla="*/ 138125 w 4437063"/>
                <a:gd name="connsiteY445" fmla="*/ 2335224 h 4810125"/>
                <a:gd name="connsiteX446" fmla="*/ 111135 w 4437063"/>
                <a:gd name="connsiteY446" fmla="*/ 2303082 h 4810125"/>
                <a:gd name="connsiteX447" fmla="*/ 86923 w 4437063"/>
                <a:gd name="connsiteY447" fmla="*/ 2268163 h 4810125"/>
                <a:gd name="connsiteX448" fmla="*/ 75413 w 4437063"/>
                <a:gd name="connsiteY448" fmla="*/ 2249116 h 4810125"/>
                <a:gd name="connsiteX449" fmla="*/ 66681 w 4437063"/>
                <a:gd name="connsiteY449" fmla="*/ 2233244 h 4810125"/>
                <a:gd name="connsiteX450" fmla="*/ 53980 w 4437063"/>
                <a:gd name="connsiteY450" fmla="*/ 2201896 h 4810125"/>
                <a:gd name="connsiteX451" fmla="*/ 46835 w 4437063"/>
                <a:gd name="connsiteY451" fmla="*/ 2171738 h 4810125"/>
                <a:gd name="connsiteX452" fmla="*/ 43660 w 4437063"/>
                <a:gd name="connsiteY452" fmla="*/ 2143962 h 4810125"/>
                <a:gd name="connsiteX453" fmla="*/ 44057 w 4437063"/>
                <a:gd name="connsiteY453" fmla="*/ 2108646 h 4810125"/>
                <a:gd name="connsiteX454" fmla="*/ 48423 w 4437063"/>
                <a:gd name="connsiteY454" fmla="*/ 2080472 h 4810125"/>
                <a:gd name="connsiteX455" fmla="*/ 49217 w 4437063"/>
                <a:gd name="connsiteY455" fmla="*/ 2077298 h 4810125"/>
                <a:gd name="connsiteX456" fmla="*/ 50408 w 4437063"/>
                <a:gd name="connsiteY456" fmla="*/ 2091186 h 4810125"/>
                <a:gd name="connsiteX457" fmla="*/ 65093 w 4437063"/>
                <a:gd name="connsiteY457" fmla="*/ 2153088 h 4810125"/>
                <a:gd name="connsiteX458" fmla="*/ 75016 w 4437063"/>
                <a:gd name="connsiteY458" fmla="*/ 2180865 h 4810125"/>
                <a:gd name="connsiteX459" fmla="*/ 87717 w 4437063"/>
                <a:gd name="connsiteY459" fmla="*/ 2208642 h 4810125"/>
                <a:gd name="connsiteX460" fmla="*/ 104784 w 4437063"/>
                <a:gd name="connsiteY460" fmla="*/ 2234434 h 4810125"/>
                <a:gd name="connsiteX461" fmla="*/ 114707 w 4437063"/>
                <a:gd name="connsiteY461" fmla="*/ 2245545 h 4810125"/>
                <a:gd name="connsiteX462" fmla="*/ 124233 w 4437063"/>
                <a:gd name="connsiteY462" fmla="*/ 2255862 h 4810125"/>
                <a:gd name="connsiteX463" fmla="*/ 151620 w 4437063"/>
                <a:gd name="connsiteY463" fmla="*/ 2278877 h 4810125"/>
                <a:gd name="connsiteX464" fmla="*/ 186548 w 4437063"/>
                <a:gd name="connsiteY464" fmla="*/ 2304273 h 4810125"/>
                <a:gd name="connsiteX465" fmla="*/ 229811 w 4437063"/>
                <a:gd name="connsiteY465" fmla="*/ 2329272 h 4810125"/>
                <a:gd name="connsiteX466" fmla="*/ 280616 w 4437063"/>
                <a:gd name="connsiteY466" fmla="*/ 2354271 h 4810125"/>
                <a:gd name="connsiteX467" fmla="*/ 339358 w 4437063"/>
                <a:gd name="connsiteY467" fmla="*/ 2375698 h 4810125"/>
                <a:gd name="connsiteX468" fmla="*/ 405245 w 4437063"/>
                <a:gd name="connsiteY468" fmla="*/ 2393555 h 4810125"/>
                <a:gd name="connsiteX469" fmla="*/ 478277 w 4437063"/>
                <a:gd name="connsiteY469" fmla="*/ 2406253 h 4810125"/>
                <a:gd name="connsiteX470" fmla="*/ 517571 w 4437063"/>
                <a:gd name="connsiteY470" fmla="*/ 2409824 h 4810125"/>
                <a:gd name="connsiteX471" fmla="*/ 553293 w 4437063"/>
                <a:gd name="connsiteY471" fmla="*/ 2411411 h 4810125"/>
                <a:gd name="connsiteX472" fmla="*/ 658077 w 4437063"/>
                <a:gd name="connsiteY472" fmla="*/ 2410618 h 4810125"/>
                <a:gd name="connsiteX473" fmla="*/ 789058 w 4437063"/>
                <a:gd name="connsiteY473" fmla="*/ 2412205 h 4810125"/>
                <a:gd name="connsiteX474" fmla="*/ 895430 w 4437063"/>
                <a:gd name="connsiteY474" fmla="*/ 2420538 h 4810125"/>
                <a:gd name="connsiteX475" fmla="*/ 967271 w 4437063"/>
                <a:gd name="connsiteY475" fmla="*/ 2430061 h 4810125"/>
                <a:gd name="connsiteX476" fmla="*/ 1002596 w 4437063"/>
                <a:gd name="connsiteY476" fmla="*/ 2437601 h 4810125"/>
                <a:gd name="connsiteX477" fmla="*/ 1037524 w 4437063"/>
                <a:gd name="connsiteY477" fmla="*/ 2445537 h 4810125"/>
                <a:gd name="connsiteX478" fmla="*/ 1109762 w 4437063"/>
                <a:gd name="connsiteY478" fmla="*/ 2470536 h 4810125"/>
                <a:gd name="connsiteX479" fmla="*/ 1183190 w 4437063"/>
                <a:gd name="connsiteY479" fmla="*/ 2503471 h 4810125"/>
                <a:gd name="connsiteX480" fmla="*/ 1257809 w 4437063"/>
                <a:gd name="connsiteY480" fmla="*/ 2544343 h 4810125"/>
                <a:gd name="connsiteX481" fmla="*/ 1332825 w 4437063"/>
                <a:gd name="connsiteY481" fmla="*/ 2591563 h 4810125"/>
                <a:gd name="connsiteX482" fmla="*/ 1407842 w 4437063"/>
                <a:gd name="connsiteY482" fmla="*/ 2643545 h 4810125"/>
                <a:gd name="connsiteX483" fmla="*/ 1482461 w 4437063"/>
                <a:gd name="connsiteY483" fmla="*/ 2700289 h 4810125"/>
                <a:gd name="connsiteX484" fmla="*/ 1555492 w 4437063"/>
                <a:gd name="connsiteY484" fmla="*/ 2759414 h 4810125"/>
                <a:gd name="connsiteX485" fmla="*/ 1592008 w 4437063"/>
                <a:gd name="connsiteY485" fmla="*/ 2789571 h 4810125"/>
                <a:gd name="connsiteX486" fmla="*/ 1626936 w 4437063"/>
                <a:gd name="connsiteY486" fmla="*/ 2818935 h 4810125"/>
                <a:gd name="connsiteX487" fmla="*/ 1687267 w 4437063"/>
                <a:gd name="connsiteY487" fmla="*/ 2866552 h 4810125"/>
                <a:gd name="connsiteX488" fmla="*/ 1758710 w 4437063"/>
                <a:gd name="connsiteY488" fmla="*/ 2917344 h 4810125"/>
                <a:gd name="connsiteX489" fmla="*/ 1818644 w 4437063"/>
                <a:gd name="connsiteY489" fmla="*/ 2951866 h 4810125"/>
                <a:gd name="connsiteX490" fmla="*/ 1845237 w 4437063"/>
                <a:gd name="connsiteY490" fmla="*/ 2962580 h 4810125"/>
                <a:gd name="connsiteX491" fmla="*/ 1847221 w 4437063"/>
                <a:gd name="connsiteY491" fmla="*/ 2962977 h 4810125"/>
                <a:gd name="connsiteX492" fmla="*/ 1789669 w 4437063"/>
                <a:gd name="connsiteY492" fmla="*/ 2876869 h 4810125"/>
                <a:gd name="connsiteX493" fmla="*/ 1692426 w 4437063"/>
                <a:gd name="connsiteY493" fmla="*/ 2740367 h 4810125"/>
                <a:gd name="connsiteX494" fmla="*/ 1612647 w 4437063"/>
                <a:gd name="connsiteY494" fmla="*/ 2639974 h 4810125"/>
                <a:gd name="connsiteX495" fmla="*/ 1547951 w 4437063"/>
                <a:gd name="connsiteY495" fmla="*/ 2568548 h 4810125"/>
                <a:gd name="connsiteX496" fmla="*/ 1494368 w 4437063"/>
                <a:gd name="connsiteY496" fmla="*/ 2518550 h 4810125"/>
                <a:gd name="connsiteX497" fmla="*/ 1448723 w 4437063"/>
                <a:gd name="connsiteY497" fmla="*/ 2483234 h 4810125"/>
                <a:gd name="connsiteX498" fmla="*/ 1407445 w 4437063"/>
                <a:gd name="connsiteY498" fmla="*/ 2454267 h 4810125"/>
                <a:gd name="connsiteX499" fmla="*/ 1367357 w 4437063"/>
                <a:gd name="connsiteY499" fmla="*/ 2425300 h 4810125"/>
                <a:gd name="connsiteX500" fmla="*/ 1346320 w 4437063"/>
                <a:gd name="connsiteY500" fmla="*/ 2408237 h 4810125"/>
                <a:gd name="connsiteX501" fmla="*/ 1326078 w 4437063"/>
                <a:gd name="connsiteY501" fmla="*/ 2391571 h 4810125"/>
                <a:gd name="connsiteX502" fmla="*/ 1260191 w 4437063"/>
                <a:gd name="connsiteY502" fmla="*/ 2349509 h 4810125"/>
                <a:gd name="connsiteX503" fmla="*/ 1169695 w 4437063"/>
                <a:gd name="connsiteY503" fmla="*/ 2299511 h 4810125"/>
                <a:gd name="connsiteX504" fmla="*/ 1059751 w 4437063"/>
                <a:gd name="connsiteY504" fmla="*/ 2247529 h 4810125"/>
                <a:gd name="connsiteX505" fmla="*/ 936312 w 4437063"/>
                <a:gd name="connsiteY505" fmla="*/ 2197134 h 4810125"/>
                <a:gd name="connsiteX506" fmla="*/ 837481 w 4437063"/>
                <a:gd name="connsiteY506" fmla="*/ 2164199 h 4810125"/>
                <a:gd name="connsiteX507" fmla="*/ 770403 w 4437063"/>
                <a:gd name="connsiteY507" fmla="*/ 2145152 h 4810125"/>
                <a:gd name="connsiteX508" fmla="*/ 703325 w 4437063"/>
                <a:gd name="connsiteY508" fmla="*/ 2129280 h 4810125"/>
                <a:gd name="connsiteX509" fmla="*/ 636644 w 4437063"/>
                <a:gd name="connsiteY509" fmla="*/ 2117375 h 4810125"/>
                <a:gd name="connsiteX510" fmla="*/ 570757 w 4437063"/>
                <a:gd name="connsiteY510" fmla="*/ 2109836 h 4810125"/>
                <a:gd name="connsiteX511" fmla="*/ 507648 w 4437063"/>
                <a:gd name="connsiteY511" fmla="*/ 2107455 h 4810125"/>
                <a:gd name="connsiteX512" fmla="*/ 476689 w 4437063"/>
                <a:gd name="connsiteY512" fmla="*/ 2108249 h 4810125"/>
                <a:gd name="connsiteX513" fmla="*/ 401673 w 4437063"/>
                <a:gd name="connsiteY513" fmla="*/ 2111820 h 4810125"/>
                <a:gd name="connsiteX514" fmla="*/ 315147 w 4437063"/>
                <a:gd name="connsiteY514" fmla="*/ 2111027 h 4810125"/>
                <a:gd name="connsiteX515" fmla="*/ 268311 w 4437063"/>
                <a:gd name="connsiteY515" fmla="*/ 2105074 h 4810125"/>
                <a:gd name="connsiteX516" fmla="*/ 227826 w 4437063"/>
                <a:gd name="connsiteY516" fmla="*/ 2093964 h 4810125"/>
                <a:gd name="connsiteX517" fmla="*/ 192501 w 4437063"/>
                <a:gd name="connsiteY517" fmla="*/ 2075710 h 4810125"/>
                <a:gd name="connsiteX518" fmla="*/ 158367 w 4437063"/>
                <a:gd name="connsiteY518" fmla="*/ 2049521 h 4810125"/>
                <a:gd name="connsiteX519" fmla="*/ 125423 w 4437063"/>
                <a:gd name="connsiteY519" fmla="*/ 2013808 h 4810125"/>
                <a:gd name="connsiteX520" fmla="*/ 107959 w 4437063"/>
                <a:gd name="connsiteY520" fmla="*/ 1991587 h 4810125"/>
                <a:gd name="connsiteX521" fmla="*/ 77794 w 4437063"/>
                <a:gd name="connsiteY521" fmla="*/ 1949922 h 4810125"/>
                <a:gd name="connsiteX522" fmla="*/ 35325 w 4437063"/>
                <a:gd name="connsiteY522" fmla="*/ 1884051 h 4810125"/>
                <a:gd name="connsiteX523" fmla="*/ 3175 w 4437063"/>
                <a:gd name="connsiteY523" fmla="*/ 1822149 h 4810125"/>
                <a:gd name="connsiteX524" fmla="*/ 0 w 4437063"/>
                <a:gd name="connsiteY524" fmla="*/ 1814610 h 4810125"/>
                <a:gd name="connsiteX525" fmla="*/ 11907 w 4437063"/>
                <a:gd name="connsiteY525" fmla="*/ 1832069 h 4810125"/>
                <a:gd name="connsiteX526" fmla="*/ 82160 w 4437063"/>
                <a:gd name="connsiteY526" fmla="*/ 1926113 h 4810125"/>
                <a:gd name="connsiteX527" fmla="*/ 127408 w 4437063"/>
                <a:gd name="connsiteY527" fmla="*/ 1976111 h 4810125"/>
                <a:gd name="connsiteX528" fmla="*/ 158367 w 4437063"/>
                <a:gd name="connsiteY528" fmla="*/ 2005475 h 4810125"/>
                <a:gd name="connsiteX529" fmla="*/ 173847 w 4437063"/>
                <a:gd name="connsiteY529" fmla="*/ 2017776 h 4810125"/>
                <a:gd name="connsiteX530" fmla="*/ 188135 w 4437063"/>
                <a:gd name="connsiteY530" fmla="*/ 2028093 h 4810125"/>
                <a:gd name="connsiteX531" fmla="*/ 217904 w 4437063"/>
                <a:gd name="connsiteY531" fmla="*/ 2041982 h 4810125"/>
                <a:gd name="connsiteX532" fmla="*/ 248069 w 4437063"/>
                <a:gd name="connsiteY532" fmla="*/ 2049521 h 4810125"/>
                <a:gd name="connsiteX533" fmla="*/ 278234 w 4437063"/>
                <a:gd name="connsiteY533" fmla="*/ 2051902 h 4810125"/>
                <a:gd name="connsiteX534" fmla="*/ 323879 w 4437063"/>
                <a:gd name="connsiteY534" fmla="*/ 2047537 h 4810125"/>
                <a:gd name="connsiteX535" fmla="*/ 388972 w 4437063"/>
                <a:gd name="connsiteY535" fmla="*/ 2035633 h 4810125"/>
                <a:gd name="connsiteX536" fmla="*/ 422709 w 4437063"/>
                <a:gd name="connsiteY536" fmla="*/ 2030474 h 4810125"/>
                <a:gd name="connsiteX537" fmla="*/ 461210 w 4437063"/>
                <a:gd name="connsiteY537" fmla="*/ 2026109 h 4810125"/>
                <a:gd name="connsiteX538" fmla="*/ 538607 w 4437063"/>
                <a:gd name="connsiteY538" fmla="*/ 2021348 h 4810125"/>
                <a:gd name="connsiteX539" fmla="*/ 613623 w 4437063"/>
                <a:gd name="connsiteY539" fmla="*/ 2021744 h 4810125"/>
                <a:gd name="connsiteX540" fmla="*/ 687846 w 4437063"/>
                <a:gd name="connsiteY540" fmla="*/ 2026903 h 4810125"/>
                <a:gd name="connsiteX541" fmla="*/ 759290 w 4437063"/>
                <a:gd name="connsiteY541" fmla="*/ 2036426 h 4810125"/>
                <a:gd name="connsiteX542" fmla="*/ 829146 w 4437063"/>
                <a:gd name="connsiteY542" fmla="*/ 2048727 h 4810125"/>
                <a:gd name="connsiteX543" fmla="*/ 896224 w 4437063"/>
                <a:gd name="connsiteY543" fmla="*/ 2064600 h 4810125"/>
                <a:gd name="connsiteX544" fmla="*/ 960523 w 4437063"/>
                <a:gd name="connsiteY544" fmla="*/ 2082456 h 4810125"/>
                <a:gd name="connsiteX545" fmla="*/ 1051019 w 4437063"/>
                <a:gd name="connsiteY545" fmla="*/ 2113011 h 4810125"/>
                <a:gd name="connsiteX546" fmla="*/ 1158979 w 4437063"/>
                <a:gd name="connsiteY546" fmla="*/ 2157056 h 4810125"/>
                <a:gd name="connsiteX547" fmla="*/ 1250665 w 4437063"/>
                <a:gd name="connsiteY547" fmla="*/ 2200705 h 4810125"/>
                <a:gd name="connsiteX548" fmla="*/ 1323696 w 4437063"/>
                <a:gd name="connsiteY548" fmla="*/ 2239990 h 4810125"/>
                <a:gd name="connsiteX549" fmla="*/ 1351480 w 4437063"/>
                <a:gd name="connsiteY549" fmla="*/ 2255465 h 4810125"/>
                <a:gd name="connsiteX550" fmla="*/ 1442770 w 4437063"/>
                <a:gd name="connsiteY550" fmla="*/ 2307844 h 4810125"/>
                <a:gd name="connsiteX551" fmla="*/ 1529296 w 4437063"/>
                <a:gd name="connsiteY551" fmla="*/ 2358636 h 4810125"/>
                <a:gd name="connsiteX552" fmla="*/ 1599946 w 4437063"/>
                <a:gd name="connsiteY552" fmla="*/ 2405459 h 4810125"/>
                <a:gd name="connsiteX553" fmla="*/ 1650751 w 4437063"/>
                <a:gd name="connsiteY553" fmla="*/ 2440378 h 4810125"/>
                <a:gd name="connsiteX554" fmla="*/ 1705921 w 4437063"/>
                <a:gd name="connsiteY554" fmla="*/ 2479266 h 4810125"/>
                <a:gd name="connsiteX555" fmla="*/ 1795226 w 4437063"/>
                <a:gd name="connsiteY555" fmla="*/ 2545533 h 4810125"/>
                <a:gd name="connsiteX556" fmla="*/ 1880562 w 4437063"/>
                <a:gd name="connsiteY556" fmla="*/ 2614578 h 4810125"/>
                <a:gd name="connsiteX557" fmla="*/ 1891675 w 4437063"/>
                <a:gd name="connsiteY557" fmla="*/ 2624101 h 4810125"/>
                <a:gd name="connsiteX558" fmla="*/ 1879768 w 4437063"/>
                <a:gd name="connsiteY558" fmla="*/ 2601086 h 4810125"/>
                <a:gd name="connsiteX559" fmla="*/ 1820628 w 4437063"/>
                <a:gd name="connsiteY559" fmla="*/ 2481647 h 4810125"/>
                <a:gd name="connsiteX560" fmla="*/ 1783319 w 4437063"/>
                <a:gd name="connsiteY560" fmla="*/ 2402285 h 4810125"/>
                <a:gd name="connsiteX561" fmla="*/ 1772205 w 4437063"/>
                <a:gd name="connsiteY561" fmla="*/ 2374111 h 4810125"/>
                <a:gd name="connsiteX562" fmla="*/ 1760695 w 4437063"/>
                <a:gd name="connsiteY562" fmla="*/ 2341970 h 4810125"/>
                <a:gd name="connsiteX563" fmla="*/ 1734102 w 4437063"/>
                <a:gd name="connsiteY563" fmla="*/ 2245148 h 4810125"/>
                <a:gd name="connsiteX564" fmla="*/ 1697189 w 4437063"/>
                <a:gd name="connsiteY564" fmla="*/ 2097932 h 4810125"/>
                <a:gd name="connsiteX565" fmla="*/ 1690442 w 4437063"/>
                <a:gd name="connsiteY565" fmla="*/ 2069361 h 4810125"/>
                <a:gd name="connsiteX566" fmla="*/ 1655514 w 4437063"/>
                <a:gd name="connsiteY566" fmla="*/ 2056664 h 4810125"/>
                <a:gd name="connsiteX567" fmla="*/ 1499131 w 4437063"/>
                <a:gd name="connsiteY567" fmla="*/ 1991587 h 4810125"/>
                <a:gd name="connsiteX568" fmla="*/ 1428878 w 4437063"/>
                <a:gd name="connsiteY568" fmla="*/ 1958652 h 4810125"/>
                <a:gd name="connsiteX569" fmla="*/ 1359418 w 4437063"/>
                <a:gd name="connsiteY569" fmla="*/ 1922145 h 4810125"/>
                <a:gd name="connsiteX570" fmla="*/ 1295119 w 4437063"/>
                <a:gd name="connsiteY570" fmla="*/ 1882861 h 4810125"/>
                <a:gd name="connsiteX571" fmla="*/ 1267335 w 4437063"/>
                <a:gd name="connsiteY571" fmla="*/ 1863021 h 4810125"/>
                <a:gd name="connsiteX572" fmla="*/ 1239155 w 4437063"/>
                <a:gd name="connsiteY572" fmla="*/ 1842386 h 4810125"/>
                <a:gd name="connsiteX573" fmla="*/ 1167314 w 4437063"/>
                <a:gd name="connsiteY573" fmla="*/ 1801118 h 4810125"/>
                <a:gd name="connsiteX574" fmla="*/ 1081184 w 4437063"/>
                <a:gd name="connsiteY574" fmla="*/ 1761834 h 4810125"/>
                <a:gd name="connsiteX575" fmla="*/ 986719 w 4437063"/>
                <a:gd name="connsiteY575" fmla="*/ 1724931 h 4810125"/>
                <a:gd name="connsiteX576" fmla="*/ 887492 w 4437063"/>
                <a:gd name="connsiteY576" fmla="*/ 1693186 h 4810125"/>
                <a:gd name="connsiteX577" fmla="*/ 787867 w 4437063"/>
                <a:gd name="connsiteY577" fmla="*/ 1668584 h 4810125"/>
                <a:gd name="connsiteX578" fmla="*/ 693799 w 4437063"/>
                <a:gd name="connsiteY578" fmla="*/ 1652711 h 4810125"/>
                <a:gd name="connsiteX579" fmla="*/ 630294 w 4437063"/>
                <a:gd name="connsiteY579" fmla="*/ 1647950 h 4810125"/>
                <a:gd name="connsiteX580" fmla="*/ 591000 w 4437063"/>
                <a:gd name="connsiteY580" fmla="*/ 1648347 h 4810125"/>
                <a:gd name="connsiteX581" fmla="*/ 573536 w 4437063"/>
                <a:gd name="connsiteY581" fmla="*/ 1649934 h 4810125"/>
                <a:gd name="connsiteX582" fmla="*/ 556071 w 4437063"/>
                <a:gd name="connsiteY582" fmla="*/ 1651918 h 4810125"/>
                <a:gd name="connsiteX583" fmla="*/ 522731 w 4437063"/>
                <a:gd name="connsiteY583" fmla="*/ 1658267 h 4810125"/>
                <a:gd name="connsiteX584" fmla="*/ 476292 w 4437063"/>
                <a:gd name="connsiteY584" fmla="*/ 1672155 h 4810125"/>
                <a:gd name="connsiteX585" fmla="*/ 421122 w 4437063"/>
                <a:gd name="connsiteY585" fmla="*/ 1696361 h 4810125"/>
                <a:gd name="connsiteX586" fmla="*/ 373890 w 4437063"/>
                <a:gd name="connsiteY586" fmla="*/ 1724534 h 4810125"/>
                <a:gd name="connsiteX587" fmla="*/ 335786 w 4437063"/>
                <a:gd name="connsiteY587" fmla="*/ 1753501 h 4810125"/>
                <a:gd name="connsiteX588" fmla="*/ 306415 w 4437063"/>
                <a:gd name="connsiteY588" fmla="*/ 1779691 h 4810125"/>
                <a:gd name="connsiteX589" fmla="*/ 278631 w 4437063"/>
                <a:gd name="connsiteY589" fmla="*/ 1809054 h 4810125"/>
                <a:gd name="connsiteX590" fmla="*/ 275059 w 4437063"/>
                <a:gd name="connsiteY590" fmla="*/ 1813419 h 4810125"/>
                <a:gd name="connsiteX591" fmla="*/ 285378 w 4437063"/>
                <a:gd name="connsiteY591" fmla="*/ 1799134 h 4810125"/>
                <a:gd name="connsiteX592" fmla="*/ 349281 w 4437063"/>
                <a:gd name="connsiteY592" fmla="*/ 1722947 h 4810125"/>
                <a:gd name="connsiteX593" fmla="*/ 389766 w 4437063"/>
                <a:gd name="connsiteY593" fmla="*/ 1684456 h 4810125"/>
                <a:gd name="connsiteX594" fmla="*/ 418343 w 4437063"/>
                <a:gd name="connsiteY594" fmla="*/ 1662235 h 4810125"/>
                <a:gd name="connsiteX595" fmla="*/ 432632 w 4437063"/>
                <a:gd name="connsiteY595" fmla="*/ 1653505 h 4810125"/>
                <a:gd name="connsiteX596" fmla="*/ 458828 w 4437063"/>
                <a:gd name="connsiteY596" fmla="*/ 1639220 h 4810125"/>
                <a:gd name="connsiteX597" fmla="*/ 500504 w 4437063"/>
                <a:gd name="connsiteY597" fmla="*/ 1621760 h 4810125"/>
                <a:gd name="connsiteX598" fmla="*/ 530669 w 4437063"/>
                <a:gd name="connsiteY598" fmla="*/ 1611840 h 4810125"/>
                <a:gd name="connsiteX599" fmla="*/ 563613 w 4437063"/>
                <a:gd name="connsiteY599" fmla="*/ 1604301 h 4810125"/>
                <a:gd name="connsiteX600" fmla="*/ 600129 w 4437063"/>
                <a:gd name="connsiteY600" fmla="*/ 1598745 h 4810125"/>
                <a:gd name="connsiteX601" fmla="*/ 662840 w 4437063"/>
                <a:gd name="connsiteY601" fmla="*/ 1592793 h 4810125"/>
                <a:gd name="connsiteX602" fmla="*/ 712454 w 4437063"/>
                <a:gd name="connsiteY602" fmla="*/ 1592396 h 4810125"/>
                <a:gd name="connsiteX603" fmla="*/ 764053 w 4437063"/>
                <a:gd name="connsiteY603" fmla="*/ 1592793 h 4810125"/>
                <a:gd name="connsiteX604" fmla="*/ 865662 w 4437063"/>
                <a:gd name="connsiteY604" fmla="*/ 1599539 h 4810125"/>
                <a:gd name="connsiteX605" fmla="*/ 943853 w 4437063"/>
                <a:gd name="connsiteY605" fmla="*/ 1611443 h 4810125"/>
                <a:gd name="connsiteX606" fmla="*/ 997833 w 4437063"/>
                <a:gd name="connsiteY606" fmla="*/ 1622951 h 4810125"/>
                <a:gd name="connsiteX607" fmla="*/ 1054591 w 4437063"/>
                <a:gd name="connsiteY607" fmla="*/ 1637236 h 4810125"/>
                <a:gd name="connsiteX608" fmla="*/ 1113731 w 4437063"/>
                <a:gd name="connsiteY608" fmla="*/ 1655886 h 4810125"/>
                <a:gd name="connsiteX609" fmla="*/ 1145087 w 4437063"/>
                <a:gd name="connsiteY609" fmla="*/ 1665806 h 4810125"/>
                <a:gd name="connsiteX610" fmla="*/ 1174061 w 4437063"/>
                <a:gd name="connsiteY610" fmla="*/ 1675726 h 4810125"/>
                <a:gd name="connsiteX611" fmla="*/ 1204226 w 4437063"/>
                <a:gd name="connsiteY611" fmla="*/ 1680885 h 4810125"/>
                <a:gd name="connsiteX612" fmla="*/ 1218118 w 4437063"/>
                <a:gd name="connsiteY612" fmla="*/ 1680488 h 4810125"/>
                <a:gd name="connsiteX613" fmla="*/ 1228041 w 4437063"/>
                <a:gd name="connsiteY613" fmla="*/ 1676123 h 4810125"/>
                <a:gd name="connsiteX614" fmla="*/ 1233201 w 4437063"/>
                <a:gd name="connsiteY614" fmla="*/ 1669774 h 4810125"/>
                <a:gd name="connsiteX615" fmla="*/ 1234392 w 4437063"/>
                <a:gd name="connsiteY615" fmla="*/ 1659854 h 4810125"/>
                <a:gd name="connsiteX616" fmla="*/ 1233598 w 4437063"/>
                <a:gd name="connsiteY616" fmla="*/ 1647950 h 4810125"/>
                <a:gd name="connsiteX617" fmla="*/ 1221294 w 4437063"/>
                <a:gd name="connsiteY617" fmla="*/ 1610253 h 4810125"/>
                <a:gd name="connsiteX618" fmla="*/ 1195891 w 4437063"/>
                <a:gd name="connsiteY618" fmla="*/ 1552715 h 4810125"/>
                <a:gd name="connsiteX619" fmla="*/ 1181206 w 4437063"/>
                <a:gd name="connsiteY619" fmla="*/ 1512638 h 4810125"/>
                <a:gd name="connsiteX620" fmla="*/ 1176046 w 4437063"/>
                <a:gd name="connsiteY620" fmla="*/ 1493194 h 4810125"/>
                <a:gd name="connsiteX621" fmla="*/ 1172870 w 4437063"/>
                <a:gd name="connsiteY621" fmla="*/ 1475734 h 4810125"/>
                <a:gd name="connsiteX622" fmla="*/ 1171283 w 4437063"/>
                <a:gd name="connsiteY622" fmla="*/ 1432879 h 4810125"/>
                <a:gd name="connsiteX623" fmla="*/ 1174061 w 4437063"/>
                <a:gd name="connsiteY623" fmla="*/ 1354311 h 4810125"/>
                <a:gd name="connsiteX624" fmla="*/ 1178030 w 4437063"/>
                <a:gd name="connsiteY624" fmla="*/ 1264235 h 4810125"/>
                <a:gd name="connsiteX625" fmla="*/ 1178030 w 4437063"/>
                <a:gd name="connsiteY625" fmla="*/ 1202729 h 4810125"/>
                <a:gd name="connsiteX626" fmla="*/ 1173267 w 4437063"/>
                <a:gd name="connsiteY626" fmla="*/ 1142811 h 4810125"/>
                <a:gd name="connsiteX627" fmla="*/ 1162948 w 4437063"/>
                <a:gd name="connsiteY627" fmla="*/ 1086861 h 4810125"/>
                <a:gd name="connsiteX628" fmla="*/ 1155010 w 4437063"/>
                <a:gd name="connsiteY628" fmla="*/ 1061068 h 4810125"/>
                <a:gd name="connsiteX629" fmla="*/ 1136752 w 4437063"/>
                <a:gd name="connsiteY629" fmla="*/ 1013451 h 4810125"/>
                <a:gd name="connsiteX630" fmla="*/ 1109762 w 4437063"/>
                <a:gd name="connsiteY630" fmla="*/ 953137 h 4810125"/>
                <a:gd name="connsiteX631" fmla="*/ 1089519 w 4437063"/>
                <a:gd name="connsiteY631" fmla="*/ 916630 h 4810125"/>
                <a:gd name="connsiteX632" fmla="*/ 1066895 w 4437063"/>
                <a:gd name="connsiteY632" fmla="*/ 881314 h 4810125"/>
                <a:gd name="connsiteX633" fmla="*/ 1039112 w 4437063"/>
                <a:gd name="connsiteY633" fmla="*/ 845998 h 4810125"/>
                <a:gd name="connsiteX634" fmla="*/ 1006168 w 4437063"/>
                <a:gd name="connsiteY634" fmla="*/ 809095 h 4810125"/>
                <a:gd name="connsiteX635" fmla="*/ 966477 w 4437063"/>
                <a:gd name="connsiteY635" fmla="*/ 769414 h 4810125"/>
                <a:gd name="connsiteX636" fmla="*/ 943456 w 4437063"/>
                <a:gd name="connsiteY636" fmla="*/ 747589 h 4810125"/>
                <a:gd name="connsiteX637" fmla="*/ 920435 w 4437063"/>
                <a:gd name="connsiteY637" fmla="*/ 725765 h 4810125"/>
                <a:gd name="connsiteX638" fmla="*/ 880744 w 4437063"/>
                <a:gd name="connsiteY638" fmla="*/ 684497 h 4810125"/>
                <a:gd name="connsiteX639" fmla="*/ 848595 w 4437063"/>
                <a:gd name="connsiteY639" fmla="*/ 645609 h 4810125"/>
                <a:gd name="connsiteX640" fmla="*/ 823192 w 4437063"/>
                <a:gd name="connsiteY640" fmla="*/ 606325 h 4810125"/>
                <a:gd name="connsiteX641" fmla="*/ 801759 w 4437063"/>
                <a:gd name="connsiteY641" fmla="*/ 565850 h 4810125"/>
                <a:gd name="connsiteX642" fmla="*/ 785089 w 4437063"/>
                <a:gd name="connsiteY642" fmla="*/ 522598 h 4810125"/>
                <a:gd name="connsiteX643" fmla="*/ 770403 w 4437063"/>
                <a:gd name="connsiteY643" fmla="*/ 475378 h 4810125"/>
                <a:gd name="connsiteX644" fmla="*/ 758099 w 4437063"/>
                <a:gd name="connsiteY644" fmla="*/ 422205 h 4810125"/>
                <a:gd name="connsiteX645" fmla="*/ 752145 w 4437063"/>
                <a:gd name="connsiteY645" fmla="*/ 393238 h 4810125"/>
                <a:gd name="connsiteX646" fmla="*/ 723568 w 4437063"/>
                <a:gd name="connsiteY646" fmla="*/ 246022 h 4810125"/>
                <a:gd name="connsiteX647" fmla="*/ 721403 w 4437063"/>
                <a:gd name="connsiteY647" fmla="*/ 232026 h 4810125"/>
                <a:gd name="connsiteX648" fmla="*/ 731903 w 4437063"/>
                <a:gd name="connsiteY648" fmla="*/ 284512 h 4810125"/>
                <a:gd name="connsiteX649" fmla="*/ 748970 w 4437063"/>
                <a:gd name="connsiteY649" fmla="*/ 348399 h 4810125"/>
                <a:gd name="connsiteX650" fmla="*/ 773975 w 4437063"/>
                <a:gd name="connsiteY650" fmla="*/ 421808 h 4810125"/>
                <a:gd name="connsiteX651" fmla="*/ 798981 w 4437063"/>
                <a:gd name="connsiteY651" fmla="*/ 480139 h 4810125"/>
                <a:gd name="connsiteX652" fmla="*/ 818429 w 4437063"/>
                <a:gd name="connsiteY652" fmla="*/ 519027 h 4810125"/>
                <a:gd name="connsiteX653" fmla="*/ 840656 w 4437063"/>
                <a:gd name="connsiteY653" fmla="*/ 557121 h 4810125"/>
                <a:gd name="connsiteX654" fmla="*/ 865662 w 4437063"/>
                <a:gd name="connsiteY654" fmla="*/ 593627 h 4810125"/>
                <a:gd name="connsiteX655" fmla="*/ 893445 w 4437063"/>
                <a:gd name="connsiteY655" fmla="*/ 628546 h 4810125"/>
                <a:gd name="connsiteX656" fmla="*/ 924801 w 4437063"/>
                <a:gd name="connsiteY656" fmla="*/ 659894 h 4810125"/>
                <a:gd name="connsiteX657" fmla="*/ 941869 w 4437063"/>
                <a:gd name="connsiteY657" fmla="*/ 674973 h 4810125"/>
                <a:gd name="connsiteX658" fmla="*/ 1004977 w 4437063"/>
                <a:gd name="connsiteY658" fmla="*/ 726162 h 4810125"/>
                <a:gd name="connsiteX659" fmla="*/ 1075230 w 4437063"/>
                <a:gd name="connsiteY659" fmla="*/ 786477 h 4810125"/>
                <a:gd name="connsiteX660" fmla="*/ 1111746 w 4437063"/>
                <a:gd name="connsiteY660" fmla="*/ 821793 h 4810125"/>
                <a:gd name="connsiteX661" fmla="*/ 1141118 w 4437063"/>
                <a:gd name="connsiteY661" fmla="*/ 857109 h 4810125"/>
                <a:gd name="connsiteX662" fmla="*/ 1165329 w 4437063"/>
                <a:gd name="connsiteY662" fmla="*/ 894409 h 4810125"/>
                <a:gd name="connsiteX663" fmla="*/ 1184778 w 4437063"/>
                <a:gd name="connsiteY663" fmla="*/ 937264 h 4810125"/>
                <a:gd name="connsiteX664" fmla="*/ 1202242 w 4437063"/>
                <a:gd name="connsiteY664" fmla="*/ 988056 h 4810125"/>
                <a:gd name="connsiteX665" fmla="*/ 1210577 w 4437063"/>
                <a:gd name="connsiteY665" fmla="*/ 1018610 h 4810125"/>
                <a:gd name="connsiteX666" fmla="*/ 1225660 w 4437063"/>
                <a:gd name="connsiteY666" fmla="*/ 1078528 h 4810125"/>
                <a:gd name="connsiteX667" fmla="*/ 1249871 w 4437063"/>
                <a:gd name="connsiteY667" fmla="*/ 1181302 h 4810125"/>
                <a:gd name="connsiteX668" fmla="*/ 1266144 w 4437063"/>
                <a:gd name="connsiteY668" fmla="*/ 1272568 h 4810125"/>
                <a:gd name="connsiteX669" fmla="*/ 1276861 w 4437063"/>
                <a:gd name="connsiteY669" fmla="*/ 1364231 h 4810125"/>
                <a:gd name="connsiteX670" fmla="*/ 1280830 w 4437063"/>
                <a:gd name="connsiteY670" fmla="*/ 1413832 h 4810125"/>
                <a:gd name="connsiteX671" fmla="*/ 1283609 w 4437063"/>
                <a:gd name="connsiteY671" fmla="*/ 1440022 h 4810125"/>
                <a:gd name="connsiteX672" fmla="*/ 1295913 w 4437063"/>
                <a:gd name="connsiteY672" fmla="*/ 1496369 h 4810125"/>
                <a:gd name="connsiteX673" fmla="*/ 1315758 w 4437063"/>
                <a:gd name="connsiteY673" fmla="*/ 1553906 h 4810125"/>
                <a:gd name="connsiteX674" fmla="*/ 1341557 w 4437063"/>
                <a:gd name="connsiteY674" fmla="*/ 1611840 h 4810125"/>
                <a:gd name="connsiteX675" fmla="*/ 1372516 w 4437063"/>
                <a:gd name="connsiteY675" fmla="*/ 1668187 h 4810125"/>
                <a:gd name="connsiteX676" fmla="*/ 1406254 w 4437063"/>
                <a:gd name="connsiteY676" fmla="*/ 1720169 h 4810125"/>
                <a:gd name="connsiteX677" fmla="*/ 1442770 w 4437063"/>
                <a:gd name="connsiteY677" fmla="*/ 1765802 h 4810125"/>
                <a:gd name="connsiteX678" fmla="*/ 1480079 w 4437063"/>
                <a:gd name="connsiteY678" fmla="*/ 1803896 h 4810125"/>
                <a:gd name="connsiteX679" fmla="*/ 1498337 w 4437063"/>
                <a:gd name="connsiteY679" fmla="*/ 1818181 h 4810125"/>
                <a:gd name="connsiteX680" fmla="*/ 1516595 w 4437063"/>
                <a:gd name="connsiteY680" fmla="*/ 1831673 h 4810125"/>
                <a:gd name="connsiteX681" fmla="*/ 1549935 w 4437063"/>
                <a:gd name="connsiteY681" fmla="*/ 1851116 h 4810125"/>
                <a:gd name="connsiteX682" fmla="*/ 1578910 w 4437063"/>
                <a:gd name="connsiteY682" fmla="*/ 1863814 h 4810125"/>
                <a:gd name="connsiteX683" fmla="*/ 1603518 w 4437063"/>
                <a:gd name="connsiteY683" fmla="*/ 1871354 h 4810125"/>
                <a:gd name="connsiteX684" fmla="*/ 1632890 w 4437063"/>
                <a:gd name="connsiteY684" fmla="*/ 1875322 h 4810125"/>
                <a:gd name="connsiteX685" fmla="*/ 1653926 w 4437063"/>
                <a:gd name="connsiteY685" fmla="*/ 1873338 h 4810125"/>
                <a:gd name="connsiteX686" fmla="*/ 1655911 w 4437063"/>
                <a:gd name="connsiteY686" fmla="*/ 1872544 h 4810125"/>
                <a:gd name="connsiteX687" fmla="*/ 1653529 w 4437063"/>
                <a:gd name="connsiteY687" fmla="*/ 1856275 h 4810125"/>
                <a:gd name="connsiteX688" fmla="*/ 1633287 w 4437063"/>
                <a:gd name="connsiteY688" fmla="*/ 1764215 h 4810125"/>
                <a:gd name="connsiteX689" fmla="*/ 1611060 w 4437063"/>
                <a:gd name="connsiteY689" fmla="*/ 1690805 h 4810125"/>
                <a:gd name="connsiteX690" fmla="*/ 1596771 w 4437063"/>
                <a:gd name="connsiteY690" fmla="*/ 1656283 h 4810125"/>
                <a:gd name="connsiteX691" fmla="*/ 1582482 w 4437063"/>
                <a:gd name="connsiteY691" fmla="*/ 1623744 h 4810125"/>
                <a:gd name="connsiteX692" fmla="*/ 1556286 w 4437063"/>
                <a:gd name="connsiteY692" fmla="*/ 1563033 h 4810125"/>
                <a:gd name="connsiteX693" fmla="*/ 1532868 w 4437063"/>
                <a:gd name="connsiteY693" fmla="*/ 1497956 h 4810125"/>
                <a:gd name="connsiteX694" fmla="*/ 1513817 w 4437063"/>
                <a:gd name="connsiteY694" fmla="*/ 1418197 h 4810125"/>
                <a:gd name="connsiteX695" fmla="*/ 1506275 w 4437063"/>
                <a:gd name="connsiteY695" fmla="*/ 1369389 h 4810125"/>
                <a:gd name="connsiteX696" fmla="*/ 1503100 w 4437063"/>
                <a:gd name="connsiteY696" fmla="*/ 1343597 h 4810125"/>
                <a:gd name="connsiteX697" fmla="*/ 1503100 w 4437063"/>
                <a:gd name="connsiteY697" fmla="*/ 1293202 h 4810125"/>
                <a:gd name="connsiteX698" fmla="*/ 1510244 w 4437063"/>
                <a:gd name="connsiteY698" fmla="*/ 1242014 h 4810125"/>
                <a:gd name="connsiteX699" fmla="*/ 1522549 w 4437063"/>
                <a:gd name="connsiteY699" fmla="*/ 1189238 h 4810125"/>
                <a:gd name="connsiteX700" fmla="*/ 1547951 w 4437063"/>
                <a:gd name="connsiteY700" fmla="*/ 1104321 h 4810125"/>
                <a:gd name="connsiteX701" fmla="*/ 1590023 w 4437063"/>
                <a:gd name="connsiteY701" fmla="*/ 970596 h 4810125"/>
                <a:gd name="connsiteX702" fmla="*/ 1611854 w 4437063"/>
                <a:gd name="connsiteY702" fmla="*/ 890044 h 4810125"/>
                <a:gd name="connsiteX703" fmla="*/ 1617410 w 4437063"/>
                <a:gd name="connsiteY703" fmla="*/ 865045 h 4810125"/>
                <a:gd name="connsiteX704" fmla="*/ 1624555 w 4437063"/>
                <a:gd name="connsiteY704" fmla="*/ 814650 h 4810125"/>
                <a:gd name="connsiteX705" fmla="*/ 1626936 w 4437063"/>
                <a:gd name="connsiteY705" fmla="*/ 765049 h 4810125"/>
                <a:gd name="connsiteX706" fmla="*/ 1624555 w 4437063"/>
                <a:gd name="connsiteY706" fmla="*/ 714654 h 4810125"/>
                <a:gd name="connsiteX707" fmla="*/ 1617807 w 4437063"/>
                <a:gd name="connsiteY707" fmla="*/ 664656 h 4810125"/>
                <a:gd name="connsiteX708" fmla="*/ 1607091 w 4437063"/>
                <a:gd name="connsiteY708" fmla="*/ 615848 h 4810125"/>
                <a:gd name="connsiteX709" fmla="*/ 1591611 w 4437063"/>
                <a:gd name="connsiteY709" fmla="*/ 567438 h 4810125"/>
                <a:gd name="connsiteX710" fmla="*/ 1572559 w 4437063"/>
                <a:gd name="connsiteY710" fmla="*/ 520614 h 4810125"/>
                <a:gd name="connsiteX711" fmla="*/ 1549935 w 4437063"/>
                <a:gd name="connsiteY711" fmla="*/ 475378 h 4810125"/>
                <a:gd name="connsiteX712" fmla="*/ 1523739 w 4437063"/>
                <a:gd name="connsiteY712" fmla="*/ 431729 h 4810125"/>
                <a:gd name="connsiteX713" fmla="*/ 1494368 w 4437063"/>
                <a:gd name="connsiteY713" fmla="*/ 390064 h 4810125"/>
                <a:gd name="connsiteX714" fmla="*/ 1461821 w 4437063"/>
                <a:gd name="connsiteY714" fmla="*/ 350780 h 4810125"/>
                <a:gd name="connsiteX715" fmla="*/ 1426893 w 4437063"/>
                <a:gd name="connsiteY715" fmla="*/ 315067 h 4810125"/>
                <a:gd name="connsiteX716" fmla="*/ 1389584 w 4437063"/>
                <a:gd name="connsiteY716" fmla="*/ 280941 h 4810125"/>
                <a:gd name="connsiteX717" fmla="*/ 1349496 w 4437063"/>
                <a:gd name="connsiteY717" fmla="*/ 250387 h 4810125"/>
                <a:gd name="connsiteX718" fmla="*/ 1306629 w 4437063"/>
                <a:gd name="connsiteY718" fmla="*/ 223800 h 4810125"/>
                <a:gd name="connsiteX719" fmla="*/ 1285196 w 4437063"/>
                <a:gd name="connsiteY719" fmla="*/ 211896 h 4810125"/>
                <a:gd name="connsiteX720" fmla="*/ 1242330 w 4437063"/>
                <a:gd name="connsiteY720" fmla="*/ 190468 h 4810125"/>
                <a:gd name="connsiteX721" fmla="*/ 1171680 w 4437063"/>
                <a:gd name="connsiteY721" fmla="*/ 157136 h 4810125"/>
                <a:gd name="connsiteX722" fmla="*/ 1117700 w 4437063"/>
                <a:gd name="connsiteY722" fmla="*/ 134915 h 4810125"/>
                <a:gd name="connsiteX723" fmla="*/ 1077612 w 4437063"/>
                <a:gd name="connsiteY723" fmla="*/ 121027 h 4810125"/>
                <a:gd name="connsiteX724" fmla="*/ 1049431 w 4437063"/>
                <a:gd name="connsiteY724" fmla="*/ 114281 h 4810125"/>
                <a:gd name="connsiteX725" fmla="*/ 1043178 w 4437063"/>
                <a:gd name="connsiteY725" fmla="*/ 113447 h 4810125"/>
                <a:gd name="connsiteX726" fmla="*/ 1061736 w 4437063"/>
                <a:gd name="connsiteY726" fmla="*/ 113091 h 4810125"/>
                <a:gd name="connsiteX727" fmla="*/ 1116906 w 4437063"/>
                <a:gd name="connsiteY727" fmla="*/ 119836 h 4810125"/>
                <a:gd name="connsiteX728" fmla="*/ 1162551 w 4437063"/>
                <a:gd name="connsiteY728" fmla="*/ 129757 h 4810125"/>
                <a:gd name="connsiteX729" fmla="*/ 1214943 w 4437063"/>
                <a:gd name="connsiteY729" fmla="*/ 145232 h 4810125"/>
                <a:gd name="connsiteX730" fmla="*/ 1273289 w 4437063"/>
                <a:gd name="connsiteY730" fmla="*/ 167850 h 4810125"/>
                <a:gd name="connsiteX731" fmla="*/ 1304645 w 4437063"/>
                <a:gd name="connsiteY731" fmla="*/ 182532 h 4810125"/>
                <a:gd name="connsiteX732" fmla="*/ 1336795 w 4437063"/>
                <a:gd name="connsiteY732" fmla="*/ 199198 h 4810125"/>
                <a:gd name="connsiteX733" fmla="*/ 1395140 w 4437063"/>
                <a:gd name="connsiteY733" fmla="*/ 232133 h 4810125"/>
                <a:gd name="connsiteX734" fmla="*/ 1445151 w 4437063"/>
                <a:gd name="connsiteY734" fmla="*/ 265862 h 4810125"/>
                <a:gd name="connsiteX735" fmla="*/ 1489208 w 4437063"/>
                <a:gd name="connsiteY735" fmla="*/ 301575 h 4810125"/>
                <a:gd name="connsiteX736" fmla="*/ 1527312 w 4437063"/>
                <a:gd name="connsiteY736" fmla="*/ 338478 h 4810125"/>
                <a:gd name="connsiteX737" fmla="*/ 1561843 w 4437063"/>
                <a:gd name="connsiteY737" fmla="*/ 378159 h 4810125"/>
                <a:gd name="connsiteX738" fmla="*/ 1592802 w 4437063"/>
                <a:gd name="connsiteY738" fmla="*/ 421015 h 4810125"/>
                <a:gd name="connsiteX739" fmla="*/ 1621776 w 4437063"/>
                <a:gd name="connsiteY739" fmla="*/ 467045 h 4810125"/>
                <a:gd name="connsiteX740" fmla="*/ 1636462 w 4437063"/>
                <a:gd name="connsiteY740" fmla="*/ 492440 h 4810125"/>
                <a:gd name="connsiteX741" fmla="*/ 1648369 w 4437063"/>
                <a:gd name="connsiteY741" fmla="*/ 513868 h 4810125"/>
                <a:gd name="connsiteX742" fmla="*/ 1669406 w 4437063"/>
                <a:gd name="connsiteY742" fmla="*/ 555930 h 4810125"/>
                <a:gd name="connsiteX743" fmla="*/ 1685679 w 4437063"/>
                <a:gd name="connsiteY743" fmla="*/ 596802 h 4810125"/>
                <a:gd name="connsiteX744" fmla="*/ 1699174 w 4437063"/>
                <a:gd name="connsiteY744" fmla="*/ 637276 h 4810125"/>
                <a:gd name="connsiteX745" fmla="*/ 1708303 w 4437063"/>
                <a:gd name="connsiteY745" fmla="*/ 678941 h 4810125"/>
                <a:gd name="connsiteX746" fmla="*/ 1714653 w 4437063"/>
                <a:gd name="connsiteY746" fmla="*/ 722193 h 4810125"/>
                <a:gd name="connsiteX747" fmla="*/ 1717035 w 4437063"/>
                <a:gd name="connsiteY747" fmla="*/ 768620 h 4810125"/>
                <a:gd name="connsiteX748" fmla="*/ 1716638 w 4437063"/>
                <a:gd name="connsiteY748" fmla="*/ 819015 h 4810125"/>
                <a:gd name="connsiteX749" fmla="*/ 1714653 w 4437063"/>
                <a:gd name="connsiteY749" fmla="*/ 845601 h 4810125"/>
                <a:gd name="connsiteX750" fmla="*/ 1712669 w 4437063"/>
                <a:gd name="connsiteY750" fmla="*/ 872584 h 4810125"/>
                <a:gd name="connsiteX751" fmla="*/ 1705921 w 4437063"/>
                <a:gd name="connsiteY751" fmla="*/ 918614 h 4810125"/>
                <a:gd name="connsiteX752" fmla="*/ 1690442 w 4437063"/>
                <a:gd name="connsiteY752" fmla="*/ 977342 h 4810125"/>
                <a:gd name="connsiteX753" fmla="*/ 1663452 w 4437063"/>
                <a:gd name="connsiteY753" fmla="*/ 1055116 h 4810125"/>
                <a:gd name="connsiteX754" fmla="*/ 1642019 w 4437063"/>
                <a:gd name="connsiteY754" fmla="*/ 1128923 h 4810125"/>
                <a:gd name="connsiteX755" fmla="*/ 1628127 w 4437063"/>
                <a:gd name="connsiteY755" fmla="*/ 1191619 h 4810125"/>
                <a:gd name="connsiteX756" fmla="*/ 1621379 w 4437063"/>
                <a:gd name="connsiteY756" fmla="*/ 1228919 h 4810125"/>
                <a:gd name="connsiteX757" fmla="*/ 1615823 w 4437063"/>
                <a:gd name="connsiteY757" fmla="*/ 1267013 h 4810125"/>
                <a:gd name="connsiteX758" fmla="*/ 1613838 w 4437063"/>
                <a:gd name="connsiteY758" fmla="*/ 1331693 h 4810125"/>
                <a:gd name="connsiteX759" fmla="*/ 1620586 w 4437063"/>
                <a:gd name="connsiteY759" fmla="*/ 1384071 h 4810125"/>
                <a:gd name="connsiteX760" fmla="*/ 1630111 w 4437063"/>
                <a:gd name="connsiteY760" fmla="*/ 1415023 h 4810125"/>
                <a:gd name="connsiteX761" fmla="*/ 1638050 w 4437063"/>
                <a:gd name="connsiteY761" fmla="*/ 1432085 h 4810125"/>
                <a:gd name="connsiteX762" fmla="*/ 1647179 w 4437063"/>
                <a:gd name="connsiteY762" fmla="*/ 1445180 h 4810125"/>
                <a:gd name="connsiteX763" fmla="*/ 1657101 w 4437063"/>
                <a:gd name="connsiteY763" fmla="*/ 1455497 h 4810125"/>
                <a:gd name="connsiteX764" fmla="*/ 1667421 w 4437063"/>
                <a:gd name="connsiteY764" fmla="*/ 1462640 h 4810125"/>
                <a:gd name="connsiteX765" fmla="*/ 1678138 w 4437063"/>
                <a:gd name="connsiteY765" fmla="*/ 1467005 h 4810125"/>
                <a:gd name="connsiteX766" fmla="*/ 1688854 w 4437063"/>
                <a:gd name="connsiteY766" fmla="*/ 1467401 h 4810125"/>
                <a:gd name="connsiteX767" fmla="*/ 1699174 w 4437063"/>
                <a:gd name="connsiteY767" fmla="*/ 1465417 h 4810125"/>
                <a:gd name="connsiteX768" fmla="*/ 1709494 w 4437063"/>
                <a:gd name="connsiteY768" fmla="*/ 1459068 h 4810125"/>
                <a:gd name="connsiteX769" fmla="*/ 1718622 w 4437063"/>
                <a:gd name="connsiteY769" fmla="*/ 1450339 h 4810125"/>
                <a:gd name="connsiteX770" fmla="*/ 1722988 w 4437063"/>
                <a:gd name="connsiteY770" fmla="*/ 1444386 h 4810125"/>
                <a:gd name="connsiteX771" fmla="*/ 1732117 w 4437063"/>
                <a:gd name="connsiteY771" fmla="*/ 1426927 h 4810125"/>
                <a:gd name="connsiteX772" fmla="*/ 1755535 w 4437063"/>
                <a:gd name="connsiteY772" fmla="*/ 1366612 h 4810125"/>
                <a:gd name="connsiteX773" fmla="*/ 1785700 w 4437063"/>
                <a:gd name="connsiteY773" fmla="*/ 1301932 h 4810125"/>
                <a:gd name="connsiteX774" fmla="*/ 1808324 w 4437063"/>
                <a:gd name="connsiteY774" fmla="*/ 1258680 h 4810125"/>
                <a:gd name="connsiteX775" fmla="*/ 1832933 w 4437063"/>
                <a:gd name="connsiteY775" fmla="*/ 1213840 h 4810125"/>
                <a:gd name="connsiteX776" fmla="*/ 1880562 w 4437063"/>
                <a:gd name="connsiteY776" fmla="*/ 1135669 h 4810125"/>
                <a:gd name="connsiteX777" fmla="*/ 1926604 w 4437063"/>
                <a:gd name="connsiteY777" fmla="*/ 1064640 h 4810125"/>
                <a:gd name="connsiteX778" fmla="*/ 1968279 w 4437063"/>
                <a:gd name="connsiteY778" fmla="*/ 991230 h 4810125"/>
                <a:gd name="connsiteX779" fmla="*/ 1986537 w 4437063"/>
                <a:gd name="connsiteY779" fmla="*/ 951153 h 4810125"/>
                <a:gd name="connsiteX780" fmla="*/ 1996063 w 4437063"/>
                <a:gd name="connsiteY780" fmla="*/ 928534 h 4810125"/>
                <a:gd name="connsiteX781" fmla="*/ 2011939 w 4437063"/>
                <a:gd name="connsiteY781" fmla="*/ 873378 h 4810125"/>
                <a:gd name="connsiteX782" fmla="*/ 2032579 w 4437063"/>
                <a:gd name="connsiteY782" fmla="*/ 776160 h 4810125"/>
                <a:gd name="connsiteX783" fmla="*/ 2063538 w 4437063"/>
                <a:gd name="connsiteY783" fmla="*/ 567438 h 4810125"/>
                <a:gd name="connsiteX784" fmla="*/ 2078223 w 4437063"/>
                <a:gd name="connsiteY784" fmla="*/ 472600 h 4810125"/>
                <a:gd name="connsiteX785" fmla="*/ 2086162 w 4437063"/>
                <a:gd name="connsiteY785" fmla="*/ 435697 h 4810125"/>
                <a:gd name="connsiteX786" fmla="*/ 2104023 w 4437063"/>
                <a:gd name="connsiteY786" fmla="*/ 361493 h 4810125"/>
                <a:gd name="connsiteX787" fmla="*/ 2127837 w 4437063"/>
                <a:gd name="connsiteY787" fmla="*/ 291655 h 4810125"/>
                <a:gd name="connsiteX788" fmla="*/ 2149270 w 4437063"/>
                <a:gd name="connsiteY788" fmla="*/ 244038 h 4810125"/>
                <a:gd name="connsiteX789" fmla="*/ 2166338 w 4437063"/>
                <a:gd name="connsiteY789" fmla="*/ 215071 h 4810125"/>
                <a:gd name="connsiteX790" fmla="*/ 2175863 w 4437063"/>
                <a:gd name="connsiteY790" fmla="*/ 201579 h 4810125"/>
                <a:gd name="connsiteX791" fmla="*/ 2199678 w 4437063"/>
                <a:gd name="connsiteY791" fmla="*/ 171025 h 4810125"/>
                <a:gd name="connsiteX792" fmla="*/ 2246117 w 4437063"/>
                <a:gd name="connsiteY792" fmla="*/ 121424 h 4810125"/>
                <a:gd name="connsiteX793" fmla="*/ 2293349 w 4437063"/>
                <a:gd name="connsiteY793" fmla="*/ 82933 h 4810125"/>
                <a:gd name="connsiteX794" fmla="*/ 2343360 w 4437063"/>
                <a:gd name="connsiteY794" fmla="*/ 51585 h 4810125"/>
                <a:gd name="connsiteX795" fmla="*/ 2369953 w 4437063"/>
                <a:gd name="connsiteY795" fmla="*/ 37300 h 4810125"/>
                <a:gd name="connsiteX796" fmla="*/ 2386623 w 4437063"/>
                <a:gd name="connsiteY796" fmla="*/ 29364 h 4810125"/>
                <a:gd name="connsiteX797" fmla="*/ 2420757 w 4437063"/>
                <a:gd name="connsiteY797" fmla="*/ 17063 h 4810125"/>
                <a:gd name="connsiteX798" fmla="*/ 2472753 w 4437063"/>
                <a:gd name="connsiteY798" fmla="*/ 5952 h 4810125"/>
                <a:gd name="connsiteX799" fmla="*/ 2559676 w 4437063"/>
                <a:gd name="connsiteY799" fmla="*/ 0 h 4810125"/>
                <a:gd name="connsiteX0" fmla="*/ 4437063 w 4437063"/>
                <a:gd name="connsiteY0" fmla="*/ 1081703 h 4810125"/>
                <a:gd name="connsiteX1" fmla="*/ 4429592 w 4437063"/>
                <a:gd name="connsiteY1" fmla="*/ 1082685 h 4810125"/>
                <a:gd name="connsiteX2" fmla="*/ 4431507 w 4437063"/>
                <a:gd name="connsiteY2" fmla="*/ 1082099 h 4810125"/>
                <a:gd name="connsiteX3" fmla="*/ 4437063 w 4437063"/>
                <a:gd name="connsiteY3" fmla="*/ 1081703 h 4810125"/>
                <a:gd name="connsiteX4" fmla="*/ 717614 w 4437063"/>
                <a:gd name="connsiteY4" fmla="*/ 207531 h 4810125"/>
                <a:gd name="connsiteX5" fmla="*/ 721403 w 4437063"/>
                <a:gd name="connsiteY5" fmla="*/ 232026 h 4810125"/>
                <a:gd name="connsiteX6" fmla="*/ 718408 w 4437063"/>
                <a:gd name="connsiteY6" fmla="*/ 217055 h 4810125"/>
                <a:gd name="connsiteX7" fmla="*/ 717614 w 4437063"/>
                <a:gd name="connsiteY7" fmla="*/ 207531 h 4810125"/>
                <a:gd name="connsiteX8" fmla="*/ 1031570 w 4437063"/>
                <a:gd name="connsiteY8" fmla="*/ 111900 h 4810125"/>
                <a:gd name="connsiteX9" fmla="*/ 1043178 w 4437063"/>
                <a:gd name="connsiteY9" fmla="*/ 113447 h 4810125"/>
                <a:gd name="connsiteX10" fmla="*/ 1020457 w 4437063"/>
                <a:gd name="connsiteY10" fmla="*/ 113884 h 4810125"/>
                <a:gd name="connsiteX11" fmla="*/ 1016885 w 4437063"/>
                <a:gd name="connsiteY11" fmla="*/ 113884 h 4810125"/>
                <a:gd name="connsiteX12" fmla="*/ 1018075 w 4437063"/>
                <a:gd name="connsiteY12" fmla="*/ 113091 h 4810125"/>
                <a:gd name="connsiteX13" fmla="*/ 1031570 w 4437063"/>
                <a:gd name="connsiteY13" fmla="*/ 111900 h 4810125"/>
                <a:gd name="connsiteX14" fmla="*/ 2559676 w 4437063"/>
                <a:gd name="connsiteY14" fmla="*/ 0 h 4810125"/>
                <a:gd name="connsiteX15" fmla="*/ 2574759 w 4437063"/>
                <a:gd name="connsiteY15" fmla="*/ 1190 h 4810125"/>
                <a:gd name="connsiteX16" fmla="*/ 2563248 w 4437063"/>
                <a:gd name="connsiteY16" fmla="*/ 1587 h 4810125"/>
                <a:gd name="connsiteX17" fmla="*/ 2494583 w 4437063"/>
                <a:gd name="connsiteY17" fmla="*/ 11904 h 4810125"/>
                <a:gd name="connsiteX18" fmla="*/ 2435443 w 4437063"/>
                <a:gd name="connsiteY18" fmla="*/ 27380 h 4810125"/>
                <a:gd name="connsiteX19" fmla="*/ 2404484 w 4437063"/>
                <a:gd name="connsiteY19" fmla="*/ 39681 h 4810125"/>
                <a:gd name="connsiteX20" fmla="*/ 2387020 w 4437063"/>
                <a:gd name="connsiteY20" fmla="*/ 47617 h 4810125"/>
                <a:gd name="connsiteX21" fmla="*/ 2351298 w 4437063"/>
                <a:gd name="connsiteY21" fmla="*/ 68648 h 4810125"/>
                <a:gd name="connsiteX22" fmla="*/ 2315576 w 4437063"/>
                <a:gd name="connsiteY22" fmla="*/ 95631 h 4810125"/>
                <a:gd name="connsiteX23" fmla="*/ 2279854 w 4437063"/>
                <a:gd name="connsiteY23" fmla="*/ 128169 h 4810125"/>
                <a:gd name="connsiteX24" fmla="*/ 2246514 w 4437063"/>
                <a:gd name="connsiteY24" fmla="*/ 165866 h 4810125"/>
                <a:gd name="connsiteX25" fmla="*/ 2215555 w 4437063"/>
                <a:gd name="connsiteY25" fmla="*/ 207928 h 4810125"/>
                <a:gd name="connsiteX26" fmla="*/ 2188962 w 4437063"/>
                <a:gd name="connsiteY26" fmla="*/ 253561 h 4810125"/>
                <a:gd name="connsiteX27" fmla="*/ 2167131 w 4437063"/>
                <a:gd name="connsiteY27" fmla="*/ 303559 h 4810125"/>
                <a:gd name="connsiteX28" fmla="*/ 2158399 w 4437063"/>
                <a:gd name="connsiteY28" fmla="*/ 329352 h 4810125"/>
                <a:gd name="connsiteX29" fmla="*/ 2151652 w 4437063"/>
                <a:gd name="connsiteY29" fmla="*/ 355144 h 4810125"/>
                <a:gd name="connsiteX30" fmla="*/ 2144111 w 4437063"/>
                <a:gd name="connsiteY30" fmla="*/ 411491 h 4810125"/>
                <a:gd name="connsiteX31" fmla="*/ 2140538 w 4437063"/>
                <a:gd name="connsiteY31" fmla="*/ 506726 h 4810125"/>
                <a:gd name="connsiteX32" fmla="*/ 2140935 w 4437063"/>
                <a:gd name="connsiteY32" fmla="*/ 610690 h 4810125"/>
                <a:gd name="connsiteX33" fmla="*/ 2139348 w 4437063"/>
                <a:gd name="connsiteY33" fmla="*/ 681719 h 4810125"/>
                <a:gd name="connsiteX34" fmla="*/ 2134982 w 4437063"/>
                <a:gd name="connsiteY34" fmla="*/ 751954 h 4810125"/>
                <a:gd name="connsiteX35" fmla="*/ 2124662 w 4437063"/>
                <a:gd name="connsiteY35" fmla="*/ 820999 h 4810125"/>
                <a:gd name="connsiteX36" fmla="*/ 2115930 w 4437063"/>
                <a:gd name="connsiteY36" fmla="*/ 853934 h 4810125"/>
                <a:gd name="connsiteX37" fmla="*/ 2104023 w 4437063"/>
                <a:gd name="connsiteY37" fmla="*/ 895996 h 4810125"/>
                <a:gd name="connsiteX38" fmla="*/ 2081796 w 4437063"/>
                <a:gd name="connsiteY38" fmla="*/ 965041 h 4810125"/>
                <a:gd name="connsiteX39" fmla="*/ 2060759 w 4437063"/>
                <a:gd name="connsiteY39" fmla="*/ 1020197 h 4810125"/>
                <a:gd name="connsiteX40" fmla="*/ 2039326 w 4437063"/>
                <a:gd name="connsiteY40" fmla="*/ 1067417 h 4810125"/>
                <a:gd name="connsiteX41" fmla="*/ 2003207 w 4437063"/>
                <a:gd name="connsiteY41" fmla="*/ 1132494 h 4810125"/>
                <a:gd name="connsiteX42" fmla="*/ 1941289 w 4437063"/>
                <a:gd name="connsiteY42" fmla="*/ 1237649 h 4810125"/>
                <a:gd name="connsiteX43" fmla="*/ 1900804 w 4437063"/>
                <a:gd name="connsiteY43" fmla="*/ 1312249 h 4810125"/>
                <a:gd name="connsiteX44" fmla="*/ 1880562 w 4437063"/>
                <a:gd name="connsiteY44" fmla="*/ 1349549 h 4810125"/>
                <a:gd name="connsiteX45" fmla="*/ 1847618 w 4437063"/>
                <a:gd name="connsiteY45" fmla="*/ 1420578 h 4810125"/>
                <a:gd name="connsiteX46" fmla="*/ 1822613 w 4437063"/>
                <a:gd name="connsiteY46" fmla="*/ 1485258 h 4810125"/>
                <a:gd name="connsiteX47" fmla="*/ 1804752 w 4437063"/>
                <a:gd name="connsiteY47" fmla="*/ 1544779 h 4810125"/>
                <a:gd name="connsiteX48" fmla="*/ 1792845 w 4437063"/>
                <a:gd name="connsiteY48" fmla="*/ 1599142 h 4810125"/>
                <a:gd name="connsiteX49" fmla="*/ 1787288 w 4437063"/>
                <a:gd name="connsiteY49" fmla="*/ 1649537 h 4810125"/>
                <a:gd name="connsiteX50" fmla="*/ 1786097 w 4437063"/>
                <a:gd name="connsiteY50" fmla="*/ 1696361 h 4810125"/>
                <a:gd name="connsiteX51" fmla="*/ 1789273 w 4437063"/>
                <a:gd name="connsiteY51" fmla="*/ 1739613 h 4810125"/>
                <a:gd name="connsiteX52" fmla="*/ 1796417 w 4437063"/>
                <a:gd name="connsiteY52" fmla="*/ 1780484 h 4810125"/>
                <a:gd name="connsiteX53" fmla="*/ 1806737 w 4437063"/>
                <a:gd name="connsiteY53" fmla="*/ 1819371 h 4810125"/>
                <a:gd name="connsiteX54" fmla="*/ 1826185 w 4437063"/>
                <a:gd name="connsiteY54" fmla="*/ 1874925 h 4810125"/>
                <a:gd name="connsiteX55" fmla="*/ 1856747 w 4437063"/>
                <a:gd name="connsiteY55" fmla="*/ 1946747 h 4810125"/>
                <a:gd name="connsiteX56" fmla="*/ 1888103 w 4437063"/>
                <a:gd name="connsiteY56" fmla="*/ 2020157 h 4810125"/>
                <a:gd name="connsiteX57" fmla="*/ 1901201 w 4437063"/>
                <a:gd name="connsiteY57" fmla="*/ 2059044 h 4810125"/>
                <a:gd name="connsiteX58" fmla="*/ 1907949 w 4437063"/>
                <a:gd name="connsiteY58" fmla="*/ 2078488 h 4810125"/>
                <a:gd name="connsiteX59" fmla="*/ 1922238 w 4437063"/>
                <a:gd name="connsiteY59" fmla="*/ 2113804 h 4810125"/>
                <a:gd name="connsiteX60" fmla="*/ 1937320 w 4437063"/>
                <a:gd name="connsiteY60" fmla="*/ 2146343 h 4810125"/>
                <a:gd name="connsiteX61" fmla="*/ 1953594 w 4437063"/>
                <a:gd name="connsiteY61" fmla="*/ 2175310 h 4810125"/>
                <a:gd name="connsiteX62" fmla="*/ 1971454 w 4437063"/>
                <a:gd name="connsiteY62" fmla="*/ 2200705 h 4810125"/>
                <a:gd name="connsiteX63" fmla="*/ 1989315 w 4437063"/>
                <a:gd name="connsiteY63" fmla="*/ 2222927 h 4810125"/>
                <a:gd name="connsiteX64" fmla="*/ 2007970 w 4437063"/>
                <a:gd name="connsiteY64" fmla="*/ 2241974 h 4810125"/>
                <a:gd name="connsiteX65" fmla="*/ 2026228 w 4437063"/>
                <a:gd name="connsiteY65" fmla="*/ 2257449 h 4810125"/>
                <a:gd name="connsiteX66" fmla="*/ 2045280 w 4437063"/>
                <a:gd name="connsiteY66" fmla="*/ 2269750 h 4810125"/>
                <a:gd name="connsiteX67" fmla="*/ 2063935 w 4437063"/>
                <a:gd name="connsiteY67" fmla="*/ 2278480 h 4810125"/>
                <a:gd name="connsiteX68" fmla="*/ 2082589 w 4437063"/>
                <a:gd name="connsiteY68" fmla="*/ 2283639 h 4810125"/>
                <a:gd name="connsiteX69" fmla="*/ 2100847 w 4437063"/>
                <a:gd name="connsiteY69" fmla="*/ 2285623 h 4810125"/>
                <a:gd name="connsiteX70" fmla="*/ 2117915 w 4437063"/>
                <a:gd name="connsiteY70" fmla="*/ 2284035 h 4810125"/>
                <a:gd name="connsiteX71" fmla="*/ 2134982 w 4437063"/>
                <a:gd name="connsiteY71" fmla="*/ 2278877 h 4810125"/>
                <a:gd name="connsiteX72" fmla="*/ 2150461 w 4437063"/>
                <a:gd name="connsiteY72" fmla="*/ 2270147 h 4810125"/>
                <a:gd name="connsiteX73" fmla="*/ 2165147 w 4437063"/>
                <a:gd name="connsiteY73" fmla="*/ 2258640 h 4810125"/>
                <a:gd name="connsiteX74" fmla="*/ 2171894 w 4437063"/>
                <a:gd name="connsiteY74" fmla="*/ 2250703 h 4810125"/>
                <a:gd name="connsiteX75" fmla="*/ 2195709 w 4437063"/>
                <a:gd name="connsiteY75" fmla="*/ 2221340 h 4810125"/>
                <a:gd name="connsiteX76" fmla="*/ 2227462 w 4437063"/>
                <a:gd name="connsiteY76" fmla="*/ 2170548 h 4810125"/>
                <a:gd name="connsiteX77" fmla="*/ 2260009 w 4437063"/>
                <a:gd name="connsiteY77" fmla="*/ 2089599 h 4810125"/>
                <a:gd name="connsiteX78" fmla="*/ 2286602 w 4437063"/>
                <a:gd name="connsiteY78" fmla="*/ 2008650 h 4810125"/>
                <a:gd name="connsiteX79" fmla="*/ 2305256 w 4437063"/>
                <a:gd name="connsiteY79" fmla="*/ 1951509 h 4810125"/>
                <a:gd name="connsiteX80" fmla="*/ 2330262 w 4437063"/>
                <a:gd name="connsiteY80" fmla="*/ 1866195 h 4810125"/>
                <a:gd name="connsiteX81" fmla="*/ 2352489 w 4437063"/>
                <a:gd name="connsiteY81" fmla="*/ 1790404 h 4810125"/>
                <a:gd name="connsiteX82" fmla="*/ 2385829 w 4437063"/>
                <a:gd name="connsiteY82" fmla="*/ 1696757 h 4810125"/>
                <a:gd name="connsiteX83" fmla="*/ 2412819 w 4437063"/>
                <a:gd name="connsiteY83" fmla="*/ 1632077 h 4810125"/>
                <a:gd name="connsiteX84" fmla="*/ 2440603 w 4437063"/>
                <a:gd name="connsiteY84" fmla="*/ 1566207 h 4810125"/>
                <a:gd name="connsiteX85" fmla="*/ 2475531 w 4437063"/>
                <a:gd name="connsiteY85" fmla="*/ 1492797 h 4810125"/>
                <a:gd name="connsiteX86" fmla="*/ 2497361 w 4437063"/>
                <a:gd name="connsiteY86" fmla="*/ 1453116 h 4810125"/>
                <a:gd name="connsiteX87" fmla="*/ 2519191 w 4437063"/>
                <a:gd name="connsiteY87" fmla="*/ 1418991 h 4810125"/>
                <a:gd name="connsiteX88" fmla="*/ 2542212 w 4437063"/>
                <a:gd name="connsiteY88" fmla="*/ 1388833 h 4810125"/>
                <a:gd name="connsiteX89" fmla="*/ 2581506 w 4437063"/>
                <a:gd name="connsiteY89" fmla="*/ 1344390 h 4810125"/>
                <a:gd name="connsiteX90" fmla="*/ 2613656 w 4437063"/>
                <a:gd name="connsiteY90" fmla="*/ 1312646 h 4810125"/>
                <a:gd name="connsiteX91" fmla="*/ 2635883 w 4437063"/>
                <a:gd name="connsiteY91" fmla="*/ 1291615 h 4810125"/>
                <a:gd name="connsiteX92" fmla="*/ 2682321 w 4437063"/>
                <a:gd name="connsiteY92" fmla="*/ 1254712 h 4810125"/>
                <a:gd name="connsiteX93" fmla="*/ 2730744 w 4437063"/>
                <a:gd name="connsiteY93" fmla="*/ 1221776 h 4810125"/>
                <a:gd name="connsiteX94" fmla="*/ 2781152 w 4437063"/>
                <a:gd name="connsiteY94" fmla="*/ 1191619 h 4810125"/>
                <a:gd name="connsiteX95" fmla="*/ 2858550 w 4437063"/>
                <a:gd name="connsiteY95" fmla="*/ 1148763 h 4810125"/>
                <a:gd name="connsiteX96" fmla="*/ 2939520 w 4437063"/>
                <a:gd name="connsiteY96" fmla="*/ 1102337 h 4810125"/>
                <a:gd name="connsiteX97" fmla="*/ 2993896 w 4437063"/>
                <a:gd name="connsiteY97" fmla="*/ 1066624 h 4810125"/>
                <a:gd name="connsiteX98" fmla="*/ 3021680 w 4437063"/>
                <a:gd name="connsiteY98" fmla="*/ 1047180 h 4810125"/>
                <a:gd name="connsiteX99" fmla="*/ 3049067 w 4437063"/>
                <a:gd name="connsiteY99" fmla="*/ 1026546 h 4810125"/>
                <a:gd name="connsiteX100" fmla="*/ 3100665 w 4437063"/>
                <a:gd name="connsiteY100" fmla="*/ 984485 h 4810125"/>
                <a:gd name="connsiteX101" fmla="*/ 3147898 w 4437063"/>
                <a:gd name="connsiteY101" fmla="*/ 940438 h 4810125"/>
                <a:gd name="connsiteX102" fmla="*/ 3191161 w 4437063"/>
                <a:gd name="connsiteY102" fmla="*/ 894012 h 4810125"/>
                <a:gd name="connsiteX103" fmla="*/ 3230455 w 4437063"/>
                <a:gd name="connsiteY103" fmla="*/ 846791 h 4810125"/>
                <a:gd name="connsiteX104" fmla="*/ 3266177 w 4437063"/>
                <a:gd name="connsiteY104" fmla="*/ 798381 h 4810125"/>
                <a:gd name="connsiteX105" fmla="*/ 3297930 w 4437063"/>
                <a:gd name="connsiteY105" fmla="*/ 748383 h 4810125"/>
                <a:gd name="connsiteX106" fmla="*/ 3325714 w 4437063"/>
                <a:gd name="connsiteY106" fmla="*/ 697591 h 4810125"/>
                <a:gd name="connsiteX107" fmla="*/ 3337621 w 4437063"/>
                <a:gd name="connsiteY107" fmla="*/ 671799 h 4810125"/>
                <a:gd name="connsiteX108" fmla="*/ 3343971 w 4437063"/>
                <a:gd name="connsiteY108" fmla="*/ 658307 h 4810125"/>
                <a:gd name="connsiteX109" fmla="*/ 3354291 w 4437063"/>
                <a:gd name="connsiteY109" fmla="*/ 628943 h 4810125"/>
                <a:gd name="connsiteX110" fmla="*/ 3366992 w 4437063"/>
                <a:gd name="connsiteY110" fmla="*/ 579739 h 4810125"/>
                <a:gd name="connsiteX111" fmla="*/ 3379693 w 4437063"/>
                <a:gd name="connsiteY111" fmla="*/ 506726 h 4810125"/>
                <a:gd name="connsiteX112" fmla="*/ 3388029 w 4437063"/>
                <a:gd name="connsiteY112" fmla="*/ 431729 h 4810125"/>
                <a:gd name="connsiteX113" fmla="*/ 3394379 w 4437063"/>
                <a:gd name="connsiteY113" fmla="*/ 326177 h 4810125"/>
                <a:gd name="connsiteX114" fmla="*/ 3395173 w 4437063"/>
                <a:gd name="connsiteY114" fmla="*/ 231737 h 4810125"/>
                <a:gd name="connsiteX115" fmla="*/ 3395173 w 4437063"/>
                <a:gd name="connsiteY115" fmla="*/ 221816 h 4810125"/>
                <a:gd name="connsiteX116" fmla="*/ 3396364 w 4437063"/>
                <a:gd name="connsiteY116" fmla="*/ 230943 h 4810125"/>
                <a:gd name="connsiteX117" fmla="*/ 3403905 w 4437063"/>
                <a:gd name="connsiteY117" fmla="*/ 321019 h 4810125"/>
                <a:gd name="connsiteX118" fmla="*/ 3407080 w 4437063"/>
                <a:gd name="connsiteY118" fmla="*/ 423396 h 4810125"/>
                <a:gd name="connsiteX119" fmla="*/ 3405493 w 4437063"/>
                <a:gd name="connsiteY119" fmla="*/ 497599 h 4810125"/>
                <a:gd name="connsiteX120" fmla="*/ 3399539 w 4437063"/>
                <a:gd name="connsiteY120" fmla="*/ 571009 h 4810125"/>
                <a:gd name="connsiteX121" fmla="*/ 3390013 w 4437063"/>
                <a:gd name="connsiteY121" fmla="*/ 622594 h 4810125"/>
                <a:gd name="connsiteX122" fmla="*/ 3382075 w 4437063"/>
                <a:gd name="connsiteY122" fmla="*/ 653942 h 4810125"/>
                <a:gd name="connsiteX123" fmla="*/ 3377312 w 4437063"/>
                <a:gd name="connsiteY123" fmla="*/ 668624 h 4810125"/>
                <a:gd name="connsiteX124" fmla="*/ 3366992 w 4437063"/>
                <a:gd name="connsiteY124" fmla="*/ 697194 h 4810125"/>
                <a:gd name="connsiteX125" fmla="*/ 3344765 w 4437063"/>
                <a:gd name="connsiteY125" fmla="*/ 749970 h 4810125"/>
                <a:gd name="connsiteX126" fmla="*/ 3320157 w 4437063"/>
                <a:gd name="connsiteY126" fmla="*/ 800365 h 4810125"/>
                <a:gd name="connsiteX127" fmla="*/ 3292770 w 4437063"/>
                <a:gd name="connsiteY127" fmla="*/ 848379 h 4810125"/>
                <a:gd name="connsiteX128" fmla="*/ 3263002 w 4437063"/>
                <a:gd name="connsiteY128" fmla="*/ 894012 h 4810125"/>
                <a:gd name="connsiteX129" fmla="*/ 3230058 w 4437063"/>
                <a:gd name="connsiteY129" fmla="*/ 939248 h 4810125"/>
                <a:gd name="connsiteX130" fmla="*/ 3193542 w 4437063"/>
                <a:gd name="connsiteY130" fmla="*/ 984088 h 4810125"/>
                <a:gd name="connsiteX131" fmla="*/ 3153454 w 4437063"/>
                <a:gd name="connsiteY131" fmla="*/ 1028927 h 4810125"/>
                <a:gd name="connsiteX132" fmla="*/ 3131227 w 4437063"/>
                <a:gd name="connsiteY132" fmla="*/ 1051942 h 4810125"/>
                <a:gd name="connsiteX133" fmla="*/ 3109397 w 4437063"/>
                <a:gd name="connsiteY133" fmla="*/ 1074163 h 4810125"/>
                <a:gd name="connsiteX134" fmla="*/ 3062959 w 4437063"/>
                <a:gd name="connsiteY134" fmla="*/ 1113051 h 4810125"/>
                <a:gd name="connsiteX135" fmla="*/ 3014933 w 4437063"/>
                <a:gd name="connsiteY135" fmla="*/ 1147176 h 4810125"/>
                <a:gd name="connsiteX136" fmla="*/ 2964128 w 4437063"/>
                <a:gd name="connsiteY136" fmla="*/ 1178921 h 4810125"/>
                <a:gd name="connsiteX137" fmla="*/ 2882761 w 4437063"/>
                <a:gd name="connsiteY137" fmla="*/ 1226935 h 4810125"/>
                <a:gd name="connsiteX138" fmla="*/ 2793456 w 4437063"/>
                <a:gd name="connsiteY138" fmla="*/ 1283679 h 4810125"/>
                <a:gd name="connsiteX139" fmla="*/ 2729554 w 4437063"/>
                <a:gd name="connsiteY139" fmla="*/ 1329709 h 4810125"/>
                <a:gd name="connsiteX140" fmla="*/ 2695816 w 4437063"/>
                <a:gd name="connsiteY140" fmla="*/ 1356295 h 4810125"/>
                <a:gd name="connsiteX141" fmla="*/ 2679146 w 4437063"/>
                <a:gd name="connsiteY141" fmla="*/ 1370580 h 4810125"/>
                <a:gd name="connsiteX142" fmla="*/ 2646599 w 4437063"/>
                <a:gd name="connsiteY142" fmla="*/ 1404706 h 4810125"/>
                <a:gd name="connsiteX143" fmla="*/ 2616434 w 4437063"/>
                <a:gd name="connsiteY143" fmla="*/ 1443990 h 4810125"/>
                <a:gd name="connsiteX144" fmla="*/ 2588650 w 4437063"/>
                <a:gd name="connsiteY144" fmla="*/ 1486845 h 4810125"/>
                <a:gd name="connsiteX145" fmla="*/ 2562454 w 4437063"/>
                <a:gd name="connsiteY145" fmla="*/ 1533272 h 4810125"/>
                <a:gd name="connsiteX146" fmla="*/ 2538243 w 4437063"/>
                <a:gd name="connsiteY146" fmla="*/ 1582079 h 4810125"/>
                <a:gd name="connsiteX147" fmla="*/ 2505299 w 4437063"/>
                <a:gd name="connsiteY147" fmla="*/ 1656283 h 4810125"/>
                <a:gd name="connsiteX148" fmla="*/ 2469974 w 4437063"/>
                <a:gd name="connsiteY148" fmla="*/ 1752311 h 4810125"/>
                <a:gd name="connsiteX149" fmla="*/ 2442587 w 4437063"/>
                <a:gd name="connsiteY149" fmla="*/ 1837228 h 4810125"/>
                <a:gd name="connsiteX150" fmla="*/ 2417185 w 4437063"/>
                <a:gd name="connsiteY150" fmla="*/ 1928891 h 4810125"/>
                <a:gd name="connsiteX151" fmla="*/ 2414407 w 4437063"/>
                <a:gd name="connsiteY151" fmla="*/ 1942779 h 4810125"/>
                <a:gd name="connsiteX152" fmla="*/ 2409247 w 4437063"/>
                <a:gd name="connsiteY152" fmla="*/ 1973730 h 4810125"/>
                <a:gd name="connsiteX153" fmla="*/ 2396546 w 4437063"/>
                <a:gd name="connsiteY153" fmla="*/ 2032061 h 4810125"/>
                <a:gd name="connsiteX154" fmla="*/ 2380669 w 4437063"/>
                <a:gd name="connsiteY154" fmla="*/ 2087218 h 4810125"/>
                <a:gd name="connsiteX155" fmla="*/ 2361618 w 4437063"/>
                <a:gd name="connsiteY155" fmla="*/ 2139597 h 4810125"/>
                <a:gd name="connsiteX156" fmla="*/ 2338994 w 4437063"/>
                <a:gd name="connsiteY156" fmla="*/ 2191182 h 4810125"/>
                <a:gd name="connsiteX157" fmla="*/ 2313195 w 4437063"/>
                <a:gd name="connsiteY157" fmla="*/ 2241974 h 4810125"/>
                <a:gd name="connsiteX158" fmla="*/ 2269534 w 4437063"/>
                <a:gd name="connsiteY158" fmla="*/ 2319352 h 4810125"/>
                <a:gd name="connsiteX159" fmla="*/ 2235797 w 4437063"/>
                <a:gd name="connsiteY159" fmla="*/ 2373714 h 4810125"/>
                <a:gd name="connsiteX160" fmla="*/ 2219127 w 4437063"/>
                <a:gd name="connsiteY160" fmla="*/ 2400301 h 4810125"/>
                <a:gd name="connsiteX161" fmla="*/ 2195709 w 4437063"/>
                <a:gd name="connsiteY161" fmla="*/ 2450299 h 4810125"/>
                <a:gd name="connsiteX162" fmla="*/ 2181817 w 4437063"/>
                <a:gd name="connsiteY162" fmla="*/ 2493551 h 4810125"/>
                <a:gd name="connsiteX163" fmla="*/ 2174673 w 4437063"/>
                <a:gd name="connsiteY163" fmla="*/ 2531248 h 4810125"/>
                <a:gd name="connsiteX164" fmla="*/ 2173482 w 4437063"/>
                <a:gd name="connsiteY164" fmla="*/ 2561405 h 4810125"/>
                <a:gd name="connsiteX165" fmla="*/ 2175070 w 4437063"/>
                <a:gd name="connsiteY165" fmla="*/ 2584420 h 4810125"/>
                <a:gd name="connsiteX166" fmla="*/ 2180230 w 4437063"/>
                <a:gd name="connsiteY166" fmla="*/ 2606642 h 4810125"/>
                <a:gd name="connsiteX167" fmla="*/ 2181817 w 4437063"/>
                <a:gd name="connsiteY167" fmla="*/ 2609419 h 4810125"/>
                <a:gd name="connsiteX168" fmla="*/ 2201266 w 4437063"/>
                <a:gd name="connsiteY168" fmla="*/ 2585611 h 4810125"/>
                <a:gd name="connsiteX169" fmla="*/ 2314385 w 4437063"/>
                <a:gd name="connsiteY169" fmla="*/ 2441172 h 4810125"/>
                <a:gd name="connsiteX170" fmla="*/ 2401706 w 4437063"/>
                <a:gd name="connsiteY170" fmla="*/ 2320542 h 4810125"/>
                <a:gd name="connsiteX171" fmla="*/ 2442190 w 4437063"/>
                <a:gd name="connsiteY171" fmla="*/ 2260624 h 4810125"/>
                <a:gd name="connsiteX172" fmla="*/ 2472356 w 4437063"/>
                <a:gd name="connsiteY172" fmla="*/ 2212610 h 4810125"/>
                <a:gd name="connsiteX173" fmla="*/ 2516016 w 4437063"/>
                <a:gd name="connsiteY173" fmla="*/ 2137613 h 4810125"/>
                <a:gd name="connsiteX174" fmla="*/ 2562454 w 4437063"/>
                <a:gd name="connsiteY174" fmla="*/ 2045156 h 4810125"/>
                <a:gd name="connsiteX175" fmla="*/ 2594207 w 4437063"/>
                <a:gd name="connsiteY175" fmla="*/ 1975714 h 4810125"/>
                <a:gd name="connsiteX176" fmla="*/ 2606115 w 4437063"/>
                <a:gd name="connsiteY176" fmla="*/ 1951509 h 4810125"/>
                <a:gd name="connsiteX177" fmla="*/ 2631914 w 4437063"/>
                <a:gd name="connsiteY177" fmla="*/ 1905082 h 4810125"/>
                <a:gd name="connsiteX178" fmla="*/ 2659697 w 4437063"/>
                <a:gd name="connsiteY178" fmla="*/ 1861433 h 4810125"/>
                <a:gd name="connsiteX179" fmla="*/ 2689466 w 4437063"/>
                <a:gd name="connsiteY179" fmla="*/ 1820165 h 4810125"/>
                <a:gd name="connsiteX180" fmla="*/ 2720425 w 4437063"/>
                <a:gd name="connsiteY180" fmla="*/ 1783262 h 4810125"/>
                <a:gd name="connsiteX181" fmla="*/ 2750987 w 4437063"/>
                <a:gd name="connsiteY181" fmla="*/ 1750327 h 4810125"/>
                <a:gd name="connsiteX182" fmla="*/ 2781549 w 4437063"/>
                <a:gd name="connsiteY182" fmla="*/ 1722153 h 4810125"/>
                <a:gd name="connsiteX183" fmla="*/ 2811317 w 4437063"/>
                <a:gd name="connsiteY183" fmla="*/ 1699535 h 4810125"/>
                <a:gd name="connsiteX184" fmla="*/ 2825209 w 4437063"/>
                <a:gd name="connsiteY184" fmla="*/ 1690805 h 4810125"/>
                <a:gd name="connsiteX185" fmla="*/ 2840292 w 4437063"/>
                <a:gd name="connsiteY185" fmla="*/ 1682869 h 4810125"/>
                <a:gd name="connsiteX186" fmla="*/ 2881968 w 4437063"/>
                <a:gd name="connsiteY186" fmla="*/ 1670568 h 4810125"/>
                <a:gd name="connsiteX187" fmla="*/ 2934757 w 4437063"/>
                <a:gd name="connsiteY187" fmla="*/ 1662235 h 4810125"/>
                <a:gd name="connsiteX188" fmla="*/ 2995087 w 4437063"/>
                <a:gd name="connsiteY188" fmla="*/ 1656680 h 4810125"/>
                <a:gd name="connsiteX189" fmla="*/ 3161393 w 4437063"/>
                <a:gd name="connsiteY189" fmla="*/ 1651521 h 4810125"/>
                <a:gd name="connsiteX190" fmla="*/ 3277291 w 4437063"/>
                <a:gd name="connsiteY190" fmla="*/ 1651521 h 4810125"/>
                <a:gd name="connsiteX191" fmla="*/ 3375724 w 4437063"/>
                <a:gd name="connsiteY191" fmla="*/ 1651124 h 4810125"/>
                <a:gd name="connsiteX192" fmla="*/ 3522184 w 4437063"/>
                <a:gd name="connsiteY192" fmla="*/ 1646363 h 4810125"/>
                <a:gd name="connsiteX193" fmla="*/ 3641257 w 4437063"/>
                <a:gd name="connsiteY193" fmla="*/ 1633665 h 4810125"/>
                <a:gd name="connsiteX194" fmla="*/ 3714686 w 4437063"/>
                <a:gd name="connsiteY194" fmla="*/ 1621760 h 4810125"/>
                <a:gd name="connsiteX195" fmla="*/ 3727784 w 4437063"/>
                <a:gd name="connsiteY195" fmla="*/ 1619776 h 4810125"/>
                <a:gd name="connsiteX196" fmla="*/ 3754774 w 4437063"/>
                <a:gd name="connsiteY196" fmla="*/ 1611840 h 4810125"/>
                <a:gd name="connsiteX197" fmla="*/ 3800022 w 4437063"/>
                <a:gd name="connsiteY197" fmla="*/ 1594380 h 4810125"/>
                <a:gd name="connsiteX198" fmla="*/ 3865909 w 4437063"/>
                <a:gd name="connsiteY198" fmla="*/ 1559461 h 4810125"/>
                <a:gd name="connsiteX199" fmla="*/ 3934971 w 4437063"/>
                <a:gd name="connsiteY199" fmla="*/ 1512241 h 4810125"/>
                <a:gd name="connsiteX200" fmla="*/ 3969899 w 4437063"/>
                <a:gd name="connsiteY200" fmla="*/ 1484464 h 4810125"/>
                <a:gd name="connsiteX201" fmla="*/ 3991333 w 4437063"/>
                <a:gd name="connsiteY201" fmla="*/ 1465814 h 4810125"/>
                <a:gd name="connsiteX202" fmla="*/ 4034199 w 4437063"/>
                <a:gd name="connsiteY202" fmla="*/ 1424149 h 4810125"/>
                <a:gd name="connsiteX203" fmla="*/ 4095323 w 4437063"/>
                <a:gd name="connsiteY203" fmla="*/ 1356692 h 4810125"/>
                <a:gd name="connsiteX204" fmla="*/ 4169149 w 4437063"/>
                <a:gd name="connsiteY204" fmla="*/ 1266219 h 4810125"/>
                <a:gd name="connsiteX205" fmla="*/ 4231067 w 4437063"/>
                <a:gd name="connsiteY205" fmla="*/ 1189238 h 4810125"/>
                <a:gd name="connsiteX206" fmla="*/ 4256469 w 4437063"/>
                <a:gd name="connsiteY206" fmla="*/ 1161858 h 4810125"/>
                <a:gd name="connsiteX207" fmla="*/ 4268773 w 4437063"/>
                <a:gd name="connsiteY207" fmla="*/ 1150747 h 4810125"/>
                <a:gd name="connsiteX208" fmla="*/ 4296953 w 4437063"/>
                <a:gd name="connsiteY208" fmla="*/ 1130510 h 4810125"/>
                <a:gd name="connsiteX209" fmla="*/ 4327119 w 4437063"/>
                <a:gd name="connsiteY209" fmla="*/ 1115035 h 4810125"/>
                <a:gd name="connsiteX210" fmla="*/ 4356887 w 4437063"/>
                <a:gd name="connsiteY210" fmla="*/ 1102733 h 4810125"/>
                <a:gd name="connsiteX211" fmla="*/ 4421981 w 4437063"/>
                <a:gd name="connsiteY211" fmla="*/ 1083687 h 4810125"/>
                <a:gd name="connsiteX212" fmla="*/ 4429592 w 4437063"/>
                <a:gd name="connsiteY212" fmla="*/ 1082685 h 4810125"/>
                <a:gd name="connsiteX213" fmla="*/ 4392609 w 4437063"/>
                <a:gd name="connsiteY213" fmla="*/ 1094004 h 4810125"/>
                <a:gd name="connsiteX214" fmla="*/ 4355299 w 4437063"/>
                <a:gd name="connsiteY214" fmla="*/ 1112257 h 4810125"/>
                <a:gd name="connsiteX215" fmla="*/ 4333469 w 4437063"/>
                <a:gd name="connsiteY215" fmla="*/ 1126145 h 4810125"/>
                <a:gd name="connsiteX216" fmla="*/ 4322356 w 4437063"/>
                <a:gd name="connsiteY216" fmla="*/ 1134081 h 4810125"/>
                <a:gd name="connsiteX217" fmla="*/ 4297747 w 4437063"/>
                <a:gd name="connsiteY217" fmla="*/ 1157890 h 4810125"/>
                <a:gd name="connsiteX218" fmla="*/ 4256469 w 4437063"/>
                <a:gd name="connsiteY218" fmla="*/ 1206698 h 4810125"/>
                <a:gd name="connsiteX219" fmla="*/ 4199314 w 4437063"/>
                <a:gd name="connsiteY219" fmla="*/ 1287250 h 4810125"/>
                <a:gd name="connsiteX220" fmla="*/ 4145334 w 4437063"/>
                <a:gd name="connsiteY220" fmla="*/ 1372167 h 4810125"/>
                <a:gd name="connsiteX221" fmla="*/ 4122313 w 4437063"/>
                <a:gd name="connsiteY221" fmla="*/ 1411054 h 4810125"/>
                <a:gd name="connsiteX222" fmla="*/ 4100086 w 4437063"/>
                <a:gd name="connsiteY222" fmla="*/ 1446371 h 4810125"/>
                <a:gd name="connsiteX223" fmla="*/ 4054838 w 4437063"/>
                <a:gd name="connsiteY223" fmla="*/ 1508273 h 4810125"/>
                <a:gd name="connsiteX224" fmla="*/ 4008400 w 4437063"/>
                <a:gd name="connsiteY224" fmla="*/ 1559461 h 4810125"/>
                <a:gd name="connsiteX225" fmla="*/ 3959580 w 4437063"/>
                <a:gd name="connsiteY225" fmla="*/ 1604698 h 4810125"/>
                <a:gd name="connsiteX226" fmla="*/ 3933781 w 4437063"/>
                <a:gd name="connsiteY226" fmla="*/ 1625332 h 4810125"/>
                <a:gd name="connsiteX227" fmla="*/ 3919889 w 4437063"/>
                <a:gd name="connsiteY227" fmla="*/ 1635649 h 4810125"/>
                <a:gd name="connsiteX228" fmla="*/ 3882976 w 4437063"/>
                <a:gd name="connsiteY228" fmla="*/ 1657076 h 4810125"/>
                <a:gd name="connsiteX229" fmla="*/ 3834950 w 4437063"/>
                <a:gd name="connsiteY229" fmla="*/ 1679298 h 4810125"/>
                <a:gd name="connsiteX230" fmla="*/ 3775810 w 4437063"/>
                <a:gd name="connsiteY230" fmla="*/ 1701122 h 4810125"/>
                <a:gd name="connsiteX231" fmla="*/ 3705954 w 4437063"/>
                <a:gd name="connsiteY231" fmla="*/ 1720963 h 4810125"/>
                <a:gd name="connsiteX232" fmla="*/ 3626175 w 4437063"/>
                <a:gd name="connsiteY232" fmla="*/ 1738819 h 4810125"/>
                <a:gd name="connsiteX233" fmla="*/ 3535679 w 4437063"/>
                <a:gd name="connsiteY233" fmla="*/ 1752707 h 4810125"/>
                <a:gd name="connsiteX234" fmla="*/ 3434864 w 4437063"/>
                <a:gd name="connsiteY234" fmla="*/ 1762231 h 4810125"/>
                <a:gd name="connsiteX235" fmla="*/ 3380487 w 4437063"/>
                <a:gd name="connsiteY235" fmla="*/ 1764215 h 4810125"/>
                <a:gd name="connsiteX236" fmla="*/ 3278084 w 4437063"/>
                <a:gd name="connsiteY236" fmla="*/ 1766596 h 4810125"/>
                <a:gd name="connsiteX237" fmla="*/ 3137975 w 4437063"/>
                <a:gd name="connsiteY237" fmla="*/ 1765802 h 4810125"/>
                <a:gd name="connsiteX238" fmla="*/ 3064546 w 4437063"/>
                <a:gd name="connsiteY238" fmla="*/ 1767786 h 4810125"/>
                <a:gd name="connsiteX239" fmla="*/ 3020886 w 4437063"/>
                <a:gd name="connsiteY239" fmla="*/ 1773342 h 4810125"/>
                <a:gd name="connsiteX240" fmla="*/ 2976432 w 4437063"/>
                <a:gd name="connsiteY240" fmla="*/ 1784452 h 4810125"/>
                <a:gd name="connsiteX241" fmla="*/ 2927612 w 4437063"/>
                <a:gd name="connsiteY241" fmla="*/ 1801118 h 4810125"/>
                <a:gd name="connsiteX242" fmla="*/ 2898638 w 4437063"/>
                <a:gd name="connsiteY242" fmla="*/ 1813419 h 4810125"/>
                <a:gd name="connsiteX243" fmla="*/ 2884349 w 4437063"/>
                <a:gd name="connsiteY243" fmla="*/ 1820165 h 4810125"/>
                <a:gd name="connsiteX244" fmla="*/ 2856565 w 4437063"/>
                <a:gd name="connsiteY244" fmla="*/ 1837625 h 4810125"/>
                <a:gd name="connsiteX245" fmla="*/ 2830766 w 4437063"/>
                <a:gd name="connsiteY245" fmla="*/ 1858656 h 4810125"/>
                <a:gd name="connsiteX246" fmla="*/ 2806554 w 4437063"/>
                <a:gd name="connsiteY246" fmla="*/ 1884051 h 4810125"/>
                <a:gd name="connsiteX247" fmla="*/ 2773214 w 4437063"/>
                <a:gd name="connsiteY247" fmla="*/ 1926113 h 4810125"/>
                <a:gd name="connsiteX248" fmla="*/ 2732729 w 4437063"/>
                <a:gd name="connsiteY248" fmla="*/ 1991984 h 4810125"/>
                <a:gd name="connsiteX249" fmla="*/ 2678749 w 4437063"/>
                <a:gd name="connsiteY249" fmla="*/ 2099916 h 4810125"/>
                <a:gd name="connsiteX250" fmla="*/ 2628738 w 4437063"/>
                <a:gd name="connsiteY250" fmla="*/ 2210229 h 4810125"/>
                <a:gd name="connsiteX251" fmla="*/ 2596192 w 4437063"/>
                <a:gd name="connsiteY251" fmla="*/ 2278480 h 4810125"/>
                <a:gd name="connsiteX252" fmla="*/ 2579522 w 4437063"/>
                <a:gd name="connsiteY252" fmla="*/ 2309828 h 4810125"/>
                <a:gd name="connsiteX253" fmla="*/ 2532686 w 4437063"/>
                <a:gd name="connsiteY253" fmla="*/ 2393158 h 4810125"/>
                <a:gd name="connsiteX254" fmla="*/ 2461639 w 4437063"/>
                <a:gd name="connsiteY254" fmla="*/ 2515772 h 4810125"/>
                <a:gd name="connsiteX255" fmla="*/ 2401706 w 4437063"/>
                <a:gd name="connsiteY255" fmla="*/ 2610213 h 4810125"/>
                <a:gd name="connsiteX256" fmla="*/ 2335025 w 4437063"/>
                <a:gd name="connsiteY256" fmla="*/ 2709019 h 4810125"/>
                <a:gd name="connsiteX257" fmla="*/ 2291364 w 4437063"/>
                <a:gd name="connsiteY257" fmla="*/ 2771318 h 4810125"/>
                <a:gd name="connsiteX258" fmla="*/ 2312004 w 4437063"/>
                <a:gd name="connsiteY258" fmla="*/ 2766953 h 4810125"/>
                <a:gd name="connsiteX259" fmla="*/ 2447747 w 4437063"/>
                <a:gd name="connsiteY259" fmla="*/ 2726082 h 4810125"/>
                <a:gd name="connsiteX260" fmla="*/ 2540227 w 4437063"/>
                <a:gd name="connsiteY260" fmla="*/ 2690369 h 4810125"/>
                <a:gd name="connsiteX261" fmla="*/ 2607305 w 4437063"/>
                <a:gd name="connsiteY261" fmla="*/ 2660608 h 4810125"/>
                <a:gd name="connsiteX262" fmla="*/ 2641440 w 4437063"/>
                <a:gd name="connsiteY262" fmla="*/ 2643545 h 4810125"/>
                <a:gd name="connsiteX263" fmla="*/ 2681131 w 4437063"/>
                <a:gd name="connsiteY263" fmla="*/ 2624101 h 4810125"/>
                <a:gd name="connsiteX264" fmla="*/ 2752178 w 4437063"/>
                <a:gd name="connsiteY264" fmla="*/ 2591563 h 4810125"/>
                <a:gd name="connsiteX265" fmla="*/ 2842673 w 4437063"/>
                <a:gd name="connsiteY265" fmla="*/ 2554263 h 4810125"/>
                <a:gd name="connsiteX266" fmla="*/ 2941107 w 4437063"/>
                <a:gd name="connsiteY266" fmla="*/ 2516566 h 4810125"/>
                <a:gd name="connsiteX267" fmla="*/ 3006201 w 4437063"/>
                <a:gd name="connsiteY267" fmla="*/ 2487996 h 4810125"/>
                <a:gd name="connsiteX268" fmla="*/ 3049067 w 4437063"/>
                <a:gd name="connsiteY268" fmla="*/ 2465377 h 4810125"/>
                <a:gd name="connsiteX269" fmla="*/ 3070500 w 4437063"/>
                <a:gd name="connsiteY269" fmla="*/ 2451886 h 4810125"/>
                <a:gd name="connsiteX270" fmla="*/ 3096696 w 4437063"/>
                <a:gd name="connsiteY270" fmla="*/ 2435220 h 4810125"/>
                <a:gd name="connsiteX271" fmla="*/ 3139563 w 4437063"/>
                <a:gd name="connsiteY271" fmla="*/ 2403872 h 4810125"/>
                <a:gd name="connsiteX272" fmla="*/ 3173697 w 4437063"/>
                <a:gd name="connsiteY272" fmla="*/ 2374905 h 4810125"/>
                <a:gd name="connsiteX273" fmla="*/ 3199893 w 4437063"/>
                <a:gd name="connsiteY273" fmla="*/ 2347922 h 4810125"/>
                <a:gd name="connsiteX274" fmla="*/ 3231249 w 4437063"/>
                <a:gd name="connsiteY274" fmla="*/ 2309431 h 4810125"/>
                <a:gd name="connsiteX275" fmla="*/ 3266574 w 4437063"/>
                <a:gd name="connsiteY275" fmla="*/ 2263005 h 4810125"/>
                <a:gd name="connsiteX276" fmla="*/ 3287213 w 4437063"/>
                <a:gd name="connsiteY276" fmla="*/ 2241180 h 4810125"/>
                <a:gd name="connsiteX277" fmla="*/ 3298724 w 4437063"/>
                <a:gd name="connsiteY277" fmla="*/ 2229673 h 4810125"/>
                <a:gd name="connsiteX278" fmla="*/ 3324920 w 4437063"/>
                <a:gd name="connsiteY278" fmla="*/ 2207054 h 4810125"/>
                <a:gd name="connsiteX279" fmla="*/ 3356276 w 4437063"/>
                <a:gd name="connsiteY279" fmla="*/ 2184833 h 4810125"/>
                <a:gd name="connsiteX280" fmla="*/ 3391998 w 4437063"/>
                <a:gd name="connsiteY280" fmla="*/ 2163802 h 4810125"/>
                <a:gd name="connsiteX281" fmla="*/ 3433276 w 4437063"/>
                <a:gd name="connsiteY281" fmla="*/ 2144755 h 4810125"/>
                <a:gd name="connsiteX282" fmla="*/ 3481303 w 4437063"/>
                <a:gd name="connsiteY282" fmla="*/ 2128883 h 4810125"/>
                <a:gd name="connsiteX283" fmla="*/ 3534489 w 4437063"/>
                <a:gd name="connsiteY283" fmla="*/ 2116582 h 4810125"/>
                <a:gd name="connsiteX284" fmla="*/ 3594819 w 4437063"/>
                <a:gd name="connsiteY284" fmla="*/ 2108249 h 4810125"/>
                <a:gd name="connsiteX285" fmla="*/ 3627763 w 4437063"/>
                <a:gd name="connsiteY285" fmla="*/ 2106662 h 4810125"/>
                <a:gd name="connsiteX286" fmla="*/ 3658722 w 4437063"/>
                <a:gd name="connsiteY286" fmla="*/ 2105868 h 4810125"/>
                <a:gd name="connsiteX287" fmla="*/ 3713098 w 4437063"/>
                <a:gd name="connsiteY287" fmla="*/ 2107852 h 4810125"/>
                <a:gd name="connsiteX288" fmla="*/ 3757949 w 4437063"/>
                <a:gd name="connsiteY288" fmla="*/ 2113011 h 4810125"/>
                <a:gd name="connsiteX289" fmla="*/ 3794068 w 4437063"/>
                <a:gd name="connsiteY289" fmla="*/ 2120550 h 4810125"/>
                <a:gd name="connsiteX290" fmla="*/ 3834156 w 4437063"/>
                <a:gd name="connsiteY290" fmla="*/ 2132851 h 4810125"/>
                <a:gd name="connsiteX291" fmla="*/ 3859955 w 4437063"/>
                <a:gd name="connsiteY291" fmla="*/ 2145946 h 4810125"/>
                <a:gd name="connsiteX292" fmla="*/ 3861940 w 4437063"/>
                <a:gd name="connsiteY292" fmla="*/ 2147533 h 4810125"/>
                <a:gd name="connsiteX293" fmla="*/ 3853208 w 4437063"/>
                <a:gd name="connsiteY293" fmla="*/ 2146343 h 4810125"/>
                <a:gd name="connsiteX294" fmla="*/ 3765490 w 4437063"/>
                <a:gd name="connsiteY294" fmla="*/ 2141184 h 4810125"/>
                <a:gd name="connsiteX295" fmla="*/ 3667454 w 4437063"/>
                <a:gd name="connsiteY295" fmla="*/ 2141184 h 4810125"/>
                <a:gd name="connsiteX296" fmla="*/ 3597597 w 4437063"/>
                <a:gd name="connsiteY296" fmla="*/ 2145946 h 4810125"/>
                <a:gd name="connsiteX297" fmla="*/ 3528932 w 4437063"/>
                <a:gd name="connsiteY297" fmla="*/ 2156263 h 4810125"/>
                <a:gd name="connsiteX298" fmla="*/ 3482096 w 4437063"/>
                <a:gd name="connsiteY298" fmla="*/ 2168564 h 4810125"/>
                <a:gd name="connsiteX299" fmla="*/ 3453916 w 4437063"/>
                <a:gd name="connsiteY299" fmla="*/ 2178881 h 4810125"/>
                <a:gd name="connsiteX300" fmla="*/ 3441215 w 4437063"/>
                <a:gd name="connsiteY300" fmla="*/ 2185627 h 4810125"/>
                <a:gd name="connsiteX301" fmla="*/ 3417003 w 4437063"/>
                <a:gd name="connsiteY301" fmla="*/ 2198325 h 4810125"/>
                <a:gd name="connsiteX302" fmla="*/ 3376121 w 4437063"/>
                <a:gd name="connsiteY302" fmla="*/ 2228482 h 4810125"/>
                <a:gd name="connsiteX303" fmla="*/ 3342781 w 4437063"/>
                <a:gd name="connsiteY303" fmla="*/ 2261417 h 4810125"/>
                <a:gd name="connsiteX304" fmla="*/ 3313806 w 4437063"/>
                <a:gd name="connsiteY304" fmla="*/ 2296337 h 4810125"/>
                <a:gd name="connsiteX305" fmla="*/ 3276894 w 4437063"/>
                <a:gd name="connsiteY305" fmla="*/ 2351096 h 4810125"/>
                <a:gd name="connsiteX306" fmla="*/ 3240775 w 4437063"/>
                <a:gd name="connsiteY306" fmla="*/ 2403872 h 4810125"/>
                <a:gd name="connsiteX307" fmla="*/ 3213785 w 4437063"/>
                <a:gd name="connsiteY307" fmla="*/ 2436807 h 4810125"/>
                <a:gd name="connsiteX308" fmla="*/ 3198702 w 4437063"/>
                <a:gd name="connsiteY308" fmla="*/ 2451886 h 4810125"/>
                <a:gd name="connsiteX309" fmla="*/ 3180047 w 4437063"/>
                <a:gd name="connsiteY309" fmla="*/ 2469346 h 4810125"/>
                <a:gd name="connsiteX310" fmla="*/ 3141150 w 4437063"/>
                <a:gd name="connsiteY310" fmla="*/ 2501090 h 4810125"/>
                <a:gd name="connsiteX311" fmla="*/ 3080026 w 4437063"/>
                <a:gd name="connsiteY311" fmla="*/ 2543946 h 4810125"/>
                <a:gd name="connsiteX312" fmla="*/ 2949839 w 4437063"/>
                <a:gd name="connsiteY312" fmla="*/ 2618943 h 4810125"/>
                <a:gd name="connsiteX313" fmla="*/ 2888932 w 4437063"/>
                <a:gd name="connsiteY313" fmla="*/ 2652474 h 4810125"/>
                <a:gd name="connsiteX314" fmla="*/ 2891235 w 4437063"/>
                <a:gd name="connsiteY314" fmla="*/ 2657078 h 4810125"/>
                <a:gd name="connsiteX315" fmla="*/ 2896791 w 4437063"/>
                <a:gd name="connsiteY315" fmla="*/ 2664619 h 4810125"/>
                <a:gd name="connsiteX316" fmla="*/ 2915047 w 4437063"/>
                <a:gd name="connsiteY316" fmla="*/ 2681685 h 4810125"/>
                <a:gd name="connsiteX317" fmla="*/ 2940447 w 4437063"/>
                <a:gd name="connsiteY317" fmla="*/ 2697957 h 4810125"/>
                <a:gd name="connsiteX318" fmla="*/ 2973388 w 4437063"/>
                <a:gd name="connsiteY318" fmla="*/ 2713435 h 4810125"/>
                <a:gd name="connsiteX319" fmla="*/ 2992438 w 4437063"/>
                <a:gd name="connsiteY319" fmla="*/ 2720182 h 4810125"/>
                <a:gd name="connsiteX320" fmla="*/ 3012678 w 4437063"/>
                <a:gd name="connsiteY320" fmla="*/ 2725738 h 4810125"/>
                <a:gd name="connsiteX321" fmla="*/ 3056731 w 4437063"/>
                <a:gd name="connsiteY321" fmla="*/ 2736057 h 4810125"/>
                <a:gd name="connsiteX322" fmla="*/ 3105150 w 4437063"/>
                <a:gd name="connsiteY322" fmla="*/ 2744391 h 4810125"/>
                <a:gd name="connsiteX323" fmla="*/ 3156347 w 4437063"/>
                <a:gd name="connsiteY323" fmla="*/ 2749550 h 4810125"/>
                <a:gd name="connsiteX324" fmla="*/ 3182938 w 4437063"/>
                <a:gd name="connsiteY324" fmla="*/ 2751535 h 4810125"/>
                <a:gd name="connsiteX325" fmla="*/ 3209528 w 4437063"/>
                <a:gd name="connsiteY325" fmla="*/ 2752725 h 4810125"/>
                <a:gd name="connsiteX326" fmla="*/ 3264694 w 4437063"/>
                <a:gd name="connsiteY326" fmla="*/ 2751535 h 4810125"/>
                <a:gd name="connsiteX327" fmla="*/ 3292872 w 4437063"/>
                <a:gd name="connsiteY327" fmla="*/ 2749154 h 4810125"/>
                <a:gd name="connsiteX328" fmla="*/ 3350022 w 4437063"/>
                <a:gd name="connsiteY328" fmla="*/ 2744788 h 4810125"/>
                <a:gd name="connsiteX329" fmla="*/ 3408363 w 4437063"/>
                <a:gd name="connsiteY329" fmla="*/ 2737644 h 4810125"/>
                <a:gd name="connsiteX330" fmla="*/ 3465910 w 4437063"/>
                <a:gd name="connsiteY330" fmla="*/ 2730897 h 4810125"/>
                <a:gd name="connsiteX331" fmla="*/ 3581003 w 4437063"/>
                <a:gd name="connsiteY331" fmla="*/ 2719388 h 4810125"/>
                <a:gd name="connsiteX332" fmla="*/ 3636566 w 4437063"/>
                <a:gd name="connsiteY332" fmla="*/ 2716610 h 4810125"/>
                <a:gd name="connsiteX333" fmla="*/ 3664347 w 4437063"/>
                <a:gd name="connsiteY333" fmla="*/ 2715419 h 4810125"/>
                <a:gd name="connsiteX334" fmla="*/ 3717528 w 4437063"/>
                <a:gd name="connsiteY334" fmla="*/ 2718594 h 4810125"/>
                <a:gd name="connsiteX335" fmla="*/ 3767931 w 4437063"/>
                <a:gd name="connsiteY335" fmla="*/ 2726928 h 4810125"/>
                <a:gd name="connsiteX336" fmla="*/ 3813572 w 4437063"/>
                <a:gd name="connsiteY336" fmla="*/ 2739628 h 4810125"/>
                <a:gd name="connsiteX337" fmla="*/ 3834210 w 4437063"/>
                <a:gd name="connsiteY337" fmla="*/ 2748360 h 4810125"/>
                <a:gd name="connsiteX338" fmla="*/ 3854053 w 4437063"/>
                <a:gd name="connsiteY338" fmla="*/ 2757885 h 4810125"/>
                <a:gd name="connsiteX339" fmla="*/ 3888581 w 4437063"/>
                <a:gd name="connsiteY339" fmla="*/ 2777729 h 4810125"/>
                <a:gd name="connsiteX340" fmla="*/ 3931047 w 4437063"/>
                <a:gd name="connsiteY340" fmla="*/ 2808685 h 4810125"/>
                <a:gd name="connsiteX341" fmla="*/ 3952081 w 4437063"/>
                <a:gd name="connsiteY341" fmla="*/ 2826147 h 4810125"/>
                <a:gd name="connsiteX342" fmla="*/ 3984228 w 4437063"/>
                <a:gd name="connsiteY342" fmla="*/ 2855516 h 4810125"/>
                <a:gd name="connsiteX343" fmla="*/ 3990975 w 4437063"/>
                <a:gd name="connsiteY343" fmla="*/ 2862263 h 4810125"/>
                <a:gd name="connsiteX344" fmla="*/ 3983831 w 4437063"/>
                <a:gd name="connsiteY344" fmla="*/ 2855913 h 4810125"/>
                <a:gd name="connsiteX345" fmla="*/ 3949700 w 4437063"/>
                <a:gd name="connsiteY345" fmla="*/ 2828132 h 4810125"/>
                <a:gd name="connsiteX346" fmla="*/ 3928269 w 4437063"/>
                <a:gd name="connsiteY346" fmla="*/ 2811860 h 4810125"/>
                <a:gd name="connsiteX347" fmla="*/ 3885010 w 4437063"/>
                <a:gd name="connsiteY347" fmla="*/ 2783682 h 4810125"/>
                <a:gd name="connsiteX348" fmla="*/ 3850085 w 4437063"/>
                <a:gd name="connsiteY348" fmla="*/ 2765425 h 4810125"/>
                <a:gd name="connsiteX349" fmla="*/ 3830638 w 4437063"/>
                <a:gd name="connsiteY349" fmla="*/ 2757885 h 4810125"/>
                <a:gd name="connsiteX350" fmla="*/ 3810000 w 4437063"/>
                <a:gd name="connsiteY350" fmla="*/ 2750741 h 4810125"/>
                <a:gd name="connsiteX351" fmla="*/ 3765153 w 4437063"/>
                <a:gd name="connsiteY351" fmla="*/ 2740422 h 4810125"/>
                <a:gd name="connsiteX352" fmla="*/ 3716338 w 4437063"/>
                <a:gd name="connsiteY352" fmla="*/ 2734469 h 4810125"/>
                <a:gd name="connsiteX353" fmla="*/ 3664347 w 4437063"/>
                <a:gd name="connsiteY353" fmla="*/ 2734469 h 4810125"/>
                <a:gd name="connsiteX354" fmla="*/ 3637756 w 4437063"/>
                <a:gd name="connsiteY354" fmla="*/ 2737247 h 4810125"/>
                <a:gd name="connsiteX355" fmla="*/ 3582988 w 4437063"/>
                <a:gd name="connsiteY355" fmla="*/ 2742407 h 4810125"/>
                <a:gd name="connsiteX356" fmla="*/ 3469878 w 4437063"/>
                <a:gd name="connsiteY356" fmla="*/ 2759869 h 4810125"/>
                <a:gd name="connsiteX357" fmla="*/ 3412331 w 4437063"/>
                <a:gd name="connsiteY357" fmla="*/ 2769791 h 4810125"/>
                <a:gd name="connsiteX358" fmla="*/ 3354785 w 4437063"/>
                <a:gd name="connsiteY358" fmla="*/ 2779316 h 4810125"/>
                <a:gd name="connsiteX359" fmla="*/ 3296444 w 4437063"/>
                <a:gd name="connsiteY359" fmla="*/ 2786460 h 4810125"/>
                <a:gd name="connsiteX360" fmla="*/ 3267869 w 4437063"/>
                <a:gd name="connsiteY360" fmla="*/ 2790825 h 4810125"/>
                <a:gd name="connsiteX361" fmla="*/ 3210322 w 4437063"/>
                <a:gd name="connsiteY361" fmla="*/ 2795191 h 4810125"/>
                <a:gd name="connsiteX362" fmla="*/ 3181747 w 4437063"/>
                <a:gd name="connsiteY362" fmla="*/ 2794794 h 4810125"/>
                <a:gd name="connsiteX363" fmla="*/ 3153966 w 4437063"/>
                <a:gd name="connsiteY363" fmla="*/ 2794794 h 4810125"/>
                <a:gd name="connsiteX364" fmla="*/ 3099991 w 4437063"/>
                <a:gd name="connsiteY364" fmla="*/ 2791619 h 4810125"/>
                <a:gd name="connsiteX365" fmla="*/ 3048794 w 4437063"/>
                <a:gd name="connsiteY365" fmla="*/ 2786063 h 4810125"/>
                <a:gd name="connsiteX366" fmla="*/ 3000375 w 4437063"/>
                <a:gd name="connsiteY366" fmla="*/ 2777332 h 4810125"/>
                <a:gd name="connsiteX367" fmla="*/ 2977753 w 4437063"/>
                <a:gd name="connsiteY367" fmla="*/ 2771775 h 4810125"/>
                <a:gd name="connsiteX368" fmla="*/ 2955528 w 4437063"/>
                <a:gd name="connsiteY368" fmla="*/ 2765425 h 4810125"/>
                <a:gd name="connsiteX369" fmla="*/ 2915047 w 4437063"/>
                <a:gd name="connsiteY369" fmla="*/ 2749154 h 4810125"/>
                <a:gd name="connsiteX370" fmla="*/ 2880122 w 4437063"/>
                <a:gd name="connsiteY370" fmla="*/ 2728913 h 4810125"/>
                <a:gd name="connsiteX371" fmla="*/ 2851547 w 4437063"/>
                <a:gd name="connsiteY371" fmla="*/ 2705497 h 4810125"/>
                <a:gd name="connsiteX372" fmla="*/ 2841228 w 4437063"/>
                <a:gd name="connsiteY372" fmla="*/ 2692003 h 4810125"/>
                <a:gd name="connsiteX373" fmla="*/ 2834672 w 4437063"/>
                <a:gd name="connsiteY373" fmla="*/ 2681871 h 4810125"/>
                <a:gd name="connsiteX374" fmla="*/ 2809730 w 4437063"/>
                <a:gd name="connsiteY374" fmla="*/ 2695130 h 4810125"/>
                <a:gd name="connsiteX375" fmla="*/ 2726378 w 4437063"/>
                <a:gd name="connsiteY375" fmla="*/ 2736399 h 4810125"/>
                <a:gd name="connsiteX376" fmla="*/ 2668826 w 4437063"/>
                <a:gd name="connsiteY376" fmla="*/ 2766953 h 4810125"/>
                <a:gd name="connsiteX377" fmla="*/ 2609687 w 4437063"/>
                <a:gd name="connsiteY377" fmla="*/ 2804253 h 4810125"/>
                <a:gd name="connsiteX378" fmla="*/ 2550150 w 4437063"/>
                <a:gd name="connsiteY378" fmla="*/ 2849092 h 4810125"/>
                <a:gd name="connsiteX379" fmla="*/ 2506490 w 4437063"/>
                <a:gd name="connsiteY379" fmla="*/ 2889567 h 4810125"/>
                <a:gd name="connsiteX380" fmla="*/ 2477516 w 4437063"/>
                <a:gd name="connsiteY380" fmla="*/ 2920518 h 4810125"/>
                <a:gd name="connsiteX381" fmla="*/ 2448541 w 4437063"/>
                <a:gd name="connsiteY381" fmla="*/ 2954247 h 4810125"/>
                <a:gd name="connsiteX382" fmla="*/ 2421551 w 4437063"/>
                <a:gd name="connsiteY382" fmla="*/ 2991944 h 4810125"/>
                <a:gd name="connsiteX383" fmla="*/ 2407659 w 4437063"/>
                <a:gd name="connsiteY383" fmla="*/ 3011784 h 4810125"/>
                <a:gd name="connsiteX384" fmla="*/ 2393767 w 4437063"/>
                <a:gd name="connsiteY384" fmla="*/ 3034006 h 4810125"/>
                <a:gd name="connsiteX385" fmla="*/ 2368762 w 4437063"/>
                <a:gd name="connsiteY385" fmla="*/ 3079242 h 4810125"/>
                <a:gd name="connsiteX386" fmla="*/ 2347726 w 4437063"/>
                <a:gd name="connsiteY386" fmla="*/ 3126066 h 4810125"/>
                <a:gd name="connsiteX387" fmla="*/ 2329865 w 4437063"/>
                <a:gd name="connsiteY387" fmla="*/ 3174079 h 4810125"/>
                <a:gd name="connsiteX388" fmla="*/ 2315576 w 4437063"/>
                <a:gd name="connsiteY388" fmla="*/ 3222887 h 4810125"/>
                <a:gd name="connsiteX389" fmla="*/ 2303669 w 4437063"/>
                <a:gd name="connsiteY389" fmla="*/ 3272885 h 4810125"/>
                <a:gd name="connsiteX390" fmla="*/ 2290571 w 4437063"/>
                <a:gd name="connsiteY390" fmla="*/ 3348676 h 4810125"/>
                <a:gd name="connsiteX391" fmla="*/ 2281839 w 4437063"/>
                <a:gd name="connsiteY391" fmla="*/ 3452243 h 4810125"/>
                <a:gd name="connsiteX392" fmla="*/ 2279457 w 4437063"/>
                <a:gd name="connsiteY392" fmla="*/ 3557794 h 4810125"/>
                <a:gd name="connsiteX393" fmla="*/ 2284220 w 4437063"/>
                <a:gd name="connsiteY393" fmla="*/ 3716915 h 4810125"/>
                <a:gd name="connsiteX394" fmla="*/ 2289777 w 4437063"/>
                <a:gd name="connsiteY394" fmla="*/ 3822466 h 4810125"/>
                <a:gd name="connsiteX395" fmla="*/ 2293349 w 4437063"/>
                <a:gd name="connsiteY395" fmla="*/ 3878416 h 4810125"/>
                <a:gd name="connsiteX396" fmla="*/ 2307241 w 4437063"/>
                <a:gd name="connsiteY396" fmla="*/ 4016903 h 4810125"/>
                <a:gd name="connsiteX397" fmla="*/ 2337406 w 4437063"/>
                <a:gd name="connsiteY397" fmla="*/ 4258163 h 4810125"/>
                <a:gd name="connsiteX398" fmla="*/ 2407659 w 4437063"/>
                <a:gd name="connsiteY398" fmla="*/ 4721637 h 4810125"/>
                <a:gd name="connsiteX399" fmla="*/ 2422345 w 4437063"/>
                <a:gd name="connsiteY399" fmla="*/ 4810125 h 4810125"/>
                <a:gd name="connsiteX400" fmla="*/ 1739262 w 4437063"/>
                <a:gd name="connsiteY400" fmla="*/ 4810125 h 4810125"/>
                <a:gd name="connsiteX401" fmla="*/ 1857144 w 4437063"/>
                <a:gd name="connsiteY401" fmla="*/ 4274432 h 4810125"/>
                <a:gd name="connsiteX402" fmla="*/ 1866273 w 4437063"/>
                <a:gd name="connsiteY402" fmla="*/ 4218085 h 4810125"/>
                <a:gd name="connsiteX403" fmla="*/ 1908346 w 4437063"/>
                <a:gd name="connsiteY403" fmla="*/ 3914129 h 4810125"/>
                <a:gd name="connsiteX404" fmla="*/ 1926604 w 4437063"/>
                <a:gd name="connsiteY404" fmla="*/ 3748263 h 4810125"/>
                <a:gd name="connsiteX405" fmla="*/ 1934145 w 4437063"/>
                <a:gd name="connsiteY405" fmla="*/ 3649060 h 4810125"/>
                <a:gd name="connsiteX406" fmla="*/ 1935733 w 4437063"/>
                <a:gd name="connsiteY406" fmla="*/ 3606602 h 4810125"/>
                <a:gd name="connsiteX407" fmla="*/ 1936923 w 4437063"/>
                <a:gd name="connsiteY407" fmla="*/ 3565730 h 4810125"/>
                <a:gd name="connsiteX408" fmla="*/ 1933351 w 4437063"/>
                <a:gd name="connsiteY408" fmla="*/ 3491924 h 4810125"/>
                <a:gd name="connsiteX409" fmla="*/ 1923825 w 4437063"/>
                <a:gd name="connsiteY409" fmla="*/ 3424863 h 4810125"/>
                <a:gd name="connsiteX410" fmla="*/ 1909933 w 4437063"/>
                <a:gd name="connsiteY410" fmla="*/ 3365342 h 4810125"/>
                <a:gd name="connsiteX411" fmla="*/ 1891675 w 4437063"/>
                <a:gd name="connsiteY411" fmla="*/ 3312169 h 4810125"/>
                <a:gd name="connsiteX412" fmla="*/ 1869448 w 4437063"/>
                <a:gd name="connsiteY412" fmla="*/ 3264552 h 4810125"/>
                <a:gd name="connsiteX413" fmla="*/ 1843252 w 4437063"/>
                <a:gd name="connsiteY413" fmla="*/ 3222490 h 4810125"/>
                <a:gd name="connsiteX414" fmla="*/ 1814278 w 4437063"/>
                <a:gd name="connsiteY414" fmla="*/ 3184397 h 4810125"/>
                <a:gd name="connsiteX415" fmla="*/ 1782525 w 4437063"/>
                <a:gd name="connsiteY415" fmla="*/ 3149080 h 4810125"/>
                <a:gd name="connsiteX416" fmla="*/ 1749185 w 4437063"/>
                <a:gd name="connsiteY416" fmla="*/ 3117733 h 4810125"/>
                <a:gd name="connsiteX417" fmla="*/ 1695602 w 4437063"/>
                <a:gd name="connsiteY417" fmla="*/ 3074877 h 4810125"/>
                <a:gd name="connsiteX418" fmla="*/ 1621776 w 4437063"/>
                <a:gd name="connsiteY418" fmla="*/ 3021705 h 4810125"/>
                <a:gd name="connsiteX419" fmla="*/ 1548348 w 4437063"/>
                <a:gd name="connsiteY419" fmla="*/ 2968929 h 4810125"/>
                <a:gd name="connsiteX420" fmla="*/ 1513420 w 4437063"/>
                <a:gd name="connsiteY420" fmla="*/ 2940359 h 4810125"/>
                <a:gd name="connsiteX421" fmla="*/ 1448723 w 4437063"/>
                <a:gd name="connsiteY421" fmla="*/ 2884409 h 4810125"/>
                <a:gd name="connsiteX422" fmla="*/ 1346320 w 4437063"/>
                <a:gd name="connsiteY422" fmla="*/ 2793936 h 4810125"/>
                <a:gd name="connsiteX423" fmla="*/ 1275273 w 4437063"/>
                <a:gd name="connsiteY423" fmla="*/ 2733224 h 4810125"/>
                <a:gd name="connsiteX424" fmla="*/ 1200654 w 4437063"/>
                <a:gd name="connsiteY424" fmla="*/ 2674496 h 4810125"/>
                <a:gd name="connsiteX425" fmla="*/ 1123654 w 4437063"/>
                <a:gd name="connsiteY425" fmla="*/ 2620927 h 4810125"/>
                <a:gd name="connsiteX426" fmla="*/ 1062926 w 4437063"/>
                <a:gd name="connsiteY426" fmla="*/ 2585611 h 4810125"/>
                <a:gd name="connsiteX427" fmla="*/ 1021648 w 4437063"/>
                <a:gd name="connsiteY427" fmla="*/ 2563786 h 4810125"/>
                <a:gd name="connsiteX428" fmla="*/ 979575 w 4437063"/>
                <a:gd name="connsiteY428" fmla="*/ 2545533 h 4810125"/>
                <a:gd name="connsiteX429" fmla="*/ 935518 w 4437063"/>
                <a:gd name="connsiteY429" fmla="*/ 2529661 h 4810125"/>
                <a:gd name="connsiteX430" fmla="*/ 914085 w 4437063"/>
                <a:gd name="connsiteY430" fmla="*/ 2522915 h 4810125"/>
                <a:gd name="connsiteX431" fmla="*/ 871218 w 4437063"/>
                <a:gd name="connsiteY431" fmla="*/ 2511011 h 4810125"/>
                <a:gd name="connsiteX432" fmla="*/ 797790 w 4437063"/>
                <a:gd name="connsiteY432" fmla="*/ 2495932 h 4810125"/>
                <a:gd name="connsiteX433" fmla="*/ 735475 w 4437063"/>
                <a:gd name="connsiteY433" fmla="*/ 2489583 h 4810125"/>
                <a:gd name="connsiteX434" fmla="*/ 679908 w 4437063"/>
                <a:gd name="connsiteY434" fmla="*/ 2487996 h 4810125"/>
                <a:gd name="connsiteX435" fmla="*/ 601716 w 4437063"/>
                <a:gd name="connsiteY435" fmla="*/ 2488789 h 4810125"/>
                <a:gd name="connsiteX436" fmla="*/ 514793 w 4437063"/>
                <a:gd name="connsiteY436" fmla="*/ 2484821 h 4810125"/>
                <a:gd name="connsiteX437" fmla="*/ 446127 w 4437063"/>
                <a:gd name="connsiteY437" fmla="*/ 2474504 h 4810125"/>
                <a:gd name="connsiteX438" fmla="*/ 406436 w 4437063"/>
                <a:gd name="connsiteY438" fmla="*/ 2465377 h 4810125"/>
                <a:gd name="connsiteX439" fmla="*/ 369920 w 4437063"/>
                <a:gd name="connsiteY439" fmla="*/ 2455854 h 4810125"/>
                <a:gd name="connsiteX440" fmla="*/ 306415 w 4437063"/>
                <a:gd name="connsiteY440" fmla="*/ 2436410 h 4810125"/>
                <a:gd name="connsiteX441" fmla="*/ 252832 w 4437063"/>
                <a:gd name="connsiteY441" fmla="*/ 2414983 h 4810125"/>
                <a:gd name="connsiteX442" fmla="*/ 207584 w 4437063"/>
                <a:gd name="connsiteY442" fmla="*/ 2390777 h 4810125"/>
                <a:gd name="connsiteX443" fmla="*/ 170274 w 4437063"/>
                <a:gd name="connsiteY443" fmla="*/ 2364588 h 4810125"/>
                <a:gd name="connsiteX444" fmla="*/ 138125 w 4437063"/>
                <a:gd name="connsiteY444" fmla="*/ 2335224 h 4810125"/>
                <a:gd name="connsiteX445" fmla="*/ 111135 w 4437063"/>
                <a:gd name="connsiteY445" fmla="*/ 2303082 h 4810125"/>
                <a:gd name="connsiteX446" fmla="*/ 86923 w 4437063"/>
                <a:gd name="connsiteY446" fmla="*/ 2268163 h 4810125"/>
                <a:gd name="connsiteX447" fmla="*/ 75413 w 4437063"/>
                <a:gd name="connsiteY447" fmla="*/ 2249116 h 4810125"/>
                <a:gd name="connsiteX448" fmla="*/ 66681 w 4437063"/>
                <a:gd name="connsiteY448" fmla="*/ 2233244 h 4810125"/>
                <a:gd name="connsiteX449" fmla="*/ 53980 w 4437063"/>
                <a:gd name="connsiteY449" fmla="*/ 2201896 h 4810125"/>
                <a:gd name="connsiteX450" fmla="*/ 46835 w 4437063"/>
                <a:gd name="connsiteY450" fmla="*/ 2171738 h 4810125"/>
                <a:gd name="connsiteX451" fmla="*/ 43660 w 4437063"/>
                <a:gd name="connsiteY451" fmla="*/ 2143962 h 4810125"/>
                <a:gd name="connsiteX452" fmla="*/ 44057 w 4437063"/>
                <a:gd name="connsiteY452" fmla="*/ 2108646 h 4810125"/>
                <a:gd name="connsiteX453" fmla="*/ 48423 w 4437063"/>
                <a:gd name="connsiteY453" fmla="*/ 2080472 h 4810125"/>
                <a:gd name="connsiteX454" fmla="*/ 49217 w 4437063"/>
                <a:gd name="connsiteY454" fmla="*/ 2077298 h 4810125"/>
                <a:gd name="connsiteX455" fmla="*/ 50408 w 4437063"/>
                <a:gd name="connsiteY455" fmla="*/ 2091186 h 4810125"/>
                <a:gd name="connsiteX456" fmla="*/ 65093 w 4437063"/>
                <a:gd name="connsiteY456" fmla="*/ 2153088 h 4810125"/>
                <a:gd name="connsiteX457" fmla="*/ 75016 w 4437063"/>
                <a:gd name="connsiteY457" fmla="*/ 2180865 h 4810125"/>
                <a:gd name="connsiteX458" fmla="*/ 87717 w 4437063"/>
                <a:gd name="connsiteY458" fmla="*/ 2208642 h 4810125"/>
                <a:gd name="connsiteX459" fmla="*/ 104784 w 4437063"/>
                <a:gd name="connsiteY459" fmla="*/ 2234434 h 4810125"/>
                <a:gd name="connsiteX460" fmla="*/ 114707 w 4437063"/>
                <a:gd name="connsiteY460" fmla="*/ 2245545 h 4810125"/>
                <a:gd name="connsiteX461" fmla="*/ 124233 w 4437063"/>
                <a:gd name="connsiteY461" fmla="*/ 2255862 h 4810125"/>
                <a:gd name="connsiteX462" fmla="*/ 151620 w 4437063"/>
                <a:gd name="connsiteY462" fmla="*/ 2278877 h 4810125"/>
                <a:gd name="connsiteX463" fmla="*/ 186548 w 4437063"/>
                <a:gd name="connsiteY463" fmla="*/ 2304273 h 4810125"/>
                <a:gd name="connsiteX464" fmla="*/ 229811 w 4437063"/>
                <a:gd name="connsiteY464" fmla="*/ 2329272 h 4810125"/>
                <a:gd name="connsiteX465" fmla="*/ 280616 w 4437063"/>
                <a:gd name="connsiteY465" fmla="*/ 2354271 h 4810125"/>
                <a:gd name="connsiteX466" fmla="*/ 339358 w 4437063"/>
                <a:gd name="connsiteY466" fmla="*/ 2375698 h 4810125"/>
                <a:gd name="connsiteX467" fmla="*/ 405245 w 4437063"/>
                <a:gd name="connsiteY467" fmla="*/ 2393555 h 4810125"/>
                <a:gd name="connsiteX468" fmla="*/ 478277 w 4437063"/>
                <a:gd name="connsiteY468" fmla="*/ 2406253 h 4810125"/>
                <a:gd name="connsiteX469" fmla="*/ 517571 w 4437063"/>
                <a:gd name="connsiteY469" fmla="*/ 2409824 h 4810125"/>
                <a:gd name="connsiteX470" fmla="*/ 553293 w 4437063"/>
                <a:gd name="connsiteY470" fmla="*/ 2411411 h 4810125"/>
                <a:gd name="connsiteX471" fmla="*/ 658077 w 4437063"/>
                <a:gd name="connsiteY471" fmla="*/ 2410618 h 4810125"/>
                <a:gd name="connsiteX472" fmla="*/ 789058 w 4437063"/>
                <a:gd name="connsiteY472" fmla="*/ 2412205 h 4810125"/>
                <a:gd name="connsiteX473" fmla="*/ 895430 w 4437063"/>
                <a:gd name="connsiteY473" fmla="*/ 2420538 h 4810125"/>
                <a:gd name="connsiteX474" fmla="*/ 967271 w 4437063"/>
                <a:gd name="connsiteY474" fmla="*/ 2430061 h 4810125"/>
                <a:gd name="connsiteX475" fmla="*/ 1002596 w 4437063"/>
                <a:gd name="connsiteY475" fmla="*/ 2437601 h 4810125"/>
                <a:gd name="connsiteX476" fmla="*/ 1037524 w 4437063"/>
                <a:gd name="connsiteY476" fmla="*/ 2445537 h 4810125"/>
                <a:gd name="connsiteX477" fmla="*/ 1109762 w 4437063"/>
                <a:gd name="connsiteY477" fmla="*/ 2470536 h 4810125"/>
                <a:gd name="connsiteX478" fmla="*/ 1183190 w 4437063"/>
                <a:gd name="connsiteY478" fmla="*/ 2503471 h 4810125"/>
                <a:gd name="connsiteX479" fmla="*/ 1257809 w 4437063"/>
                <a:gd name="connsiteY479" fmla="*/ 2544343 h 4810125"/>
                <a:gd name="connsiteX480" fmla="*/ 1332825 w 4437063"/>
                <a:gd name="connsiteY480" fmla="*/ 2591563 h 4810125"/>
                <a:gd name="connsiteX481" fmla="*/ 1407842 w 4437063"/>
                <a:gd name="connsiteY481" fmla="*/ 2643545 h 4810125"/>
                <a:gd name="connsiteX482" fmla="*/ 1482461 w 4437063"/>
                <a:gd name="connsiteY482" fmla="*/ 2700289 h 4810125"/>
                <a:gd name="connsiteX483" fmla="*/ 1555492 w 4437063"/>
                <a:gd name="connsiteY483" fmla="*/ 2759414 h 4810125"/>
                <a:gd name="connsiteX484" fmla="*/ 1592008 w 4437063"/>
                <a:gd name="connsiteY484" fmla="*/ 2789571 h 4810125"/>
                <a:gd name="connsiteX485" fmla="*/ 1626936 w 4437063"/>
                <a:gd name="connsiteY485" fmla="*/ 2818935 h 4810125"/>
                <a:gd name="connsiteX486" fmla="*/ 1687267 w 4437063"/>
                <a:gd name="connsiteY486" fmla="*/ 2866552 h 4810125"/>
                <a:gd name="connsiteX487" fmla="*/ 1758710 w 4437063"/>
                <a:gd name="connsiteY487" fmla="*/ 2917344 h 4810125"/>
                <a:gd name="connsiteX488" fmla="*/ 1818644 w 4437063"/>
                <a:gd name="connsiteY488" fmla="*/ 2951866 h 4810125"/>
                <a:gd name="connsiteX489" fmla="*/ 1845237 w 4437063"/>
                <a:gd name="connsiteY489" fmla="*/ 2962580 h 4810125"/>
                <a:gd name="connsiteX490" fmla="*/ 1847221 w 4437063"/>
                <a:gd name="connsiteY490" fmla="*/ 2962977 h 4810125"/>
                <a:gd name="connsiteX491" fmla="*/ 1789669 w 4437063"/>
                <a:gd name="connsiteY491" fmla="*/ 2876869 h 4810125"/>
                <a:gd name="connsiteX492" fmla="*/ 1692426 w 4437063"/>
                <a:gd name="connsiteY492" fmla="*/ 2740367 h 4810125"/>
                <a:gd name="connsiteX493" fmla="*/ 1612647 w 4437063"/>
                <a:gd name="connsiteY493" fmla="*/ 2639974 h 4810125"/>
                <a:gd name="connsiteX494" fmla="*/ 1547951 w 4437063"/>
                <a:gd name="connsiteY494" fmla="*/ 2568548 h 4810125"/>
                <a:gd name="connsiteX495" fmla="*/ 1494368 w 4437063"/>
                <a:gd name="connsiteY495" fmla="*/ 2518550 h 4810125"/>
                <a:gd name="connsiteX496" fmla="*/ 1448723 w 4437063"/>
                <a:gd name="connsiteY496" fmla="*/ 2483234 h 4810125"/>
                <a:gd name="connsiteX497" fmla="*/ 1407445 w 4437063"/>
                <a:gd name="connsiteY497" fmla="*/ 2454267 h 4810125"/>
                <a:gd name="connsiteX498" fmla="*/ 1367357 w 4437063"/>
                <a:gd name="connsiteY498" fmla="*/ 2425300 h 4810125"/>
                <a:gd name="connsiteX499" fmla="*/ 1346320 w 4437063"/>
                <a:gd name="connsiteY499" fmla="*/ 2408237 h 4810125"/>
                <a:gd name="connsiteX500" fmla="*/ 1326078 w 4437063"/>
                <a:gd name="connsiteY500" fmla="*/ 2391571 h 4810125"/>
                <a:gd name="connsiteX501" fmla="*/ 1260191 w 4437063"/>
                <a:gd name="connsiteY501" fmla="*/ 2349509 h 4810125"/>
                <a:gd name="connsiteX502" fmla="*/ 1169695 w 4437063"/>
                <a:gd name="connsiteY502" fmla="*/ 2299511 h 4810125"/>
                <a:gd name="connsiteX503" fmla="*/ 1059751 w 4437063"/>
                <a:gd name="connsiteY503" fmla="*/ 2247529 h 4810125"/>
                <a:gd name="connsiteX504" fmla="*/ 936312 w 4437063"/>
                <a:gd name="connsiteY504" fmla="*/ 2197134 h 4810125"/>
                <a:gd name="connsiteX505" fmla="*/ 837481 w 4437063"/>
                <a:gd name="connsiteY505" fmla="*/ 2164199 h 4810125"/>
                <a:gd name="connsiteX506" fmla="*/ 770403 w 4437063"/>
                <a:gd name="connsiteY506" fmla="*/ 2145152 h 4810125"/>
                <a:gd name="connsiteX507" fmla="*/ 703325 w 4437063"/>
                <a:gd name="connsiteY507" fmla="*/ 2129280 h 4810125"/>
                <a:gd name="connsiteX508" fmla="*/ 636644 w 4437063"/>
                <a:gd name="connsiteY508" fmla="*/ 2117375 h 4810125"/>
                <a:gd name="connsiteX509" fmla="*/ 570757 w 4437063"/>
                <a:gd name="connsiteY509" fmla="*/ 2109836 h 4810125"/>
                <a:gd name="connsiteX510" fmla="*/ 507648 w 4437063"/>
                <a:gd name="connsiteY510" fmla="*/ 2107455 h 4810125"/>
                <a:gd name="connsiteX511" fmla="*/ 476689 w 4437063"/>
                <a:gd name="connsiteY511" fmla="*/ 2108249 h 4810125"/>
                <a:gd name="connsiteX512" fmla="*/ 401673 w 4437063"/>
                <a:gd name="connsiteY512" fmla="*/ 2111820 h 4810125"/>
                <a:gd name="connsiteX513" fmla="*/ 315147 w 4437063"/>
                <a:gd name="connsiteY513" fmla="*/ 2111027 h 4810125"/>
                <a:gd name="connsiteX514" fmla="*/ 268311 w 4437063"/>
                <a:gd name="connsiteY514" fmla="*/ 2105074 h 4810125"/>
                <a:gd name="connsiteX515" fmla="*/ 227826 w 4437063"/>
                <a:gd name="connsiteY515" fmla="*/ 2093964 h 4810125"/>
                <a:gd name="connsiteX516" fmla="*/ 192501 w 4437063"/>
                <a:gd name="connsiteY516" fmla="*/ 2075710 h 4810125"/>
                <a:gd name="connsiteX517" fmla="*/ 158367 w 4437063"/>
                <a:gd name="connsiteY517" fmla="*/ 2049521 h 4810125"/>
                <a:gd name="connsiteX518" fmla="*/ 125423 w 4437063"/>
                <a:gd name="connsiteY518" fmla="*/ 2013808 h 4810125"/>
                <a:gd name="connsiteX519" fmla="*/ 107959 w 4437063"/>
                <a:gd name="connsiteY519" fmla="*/ 1991587 h 4810125"/>
                <a:gd name="connsiteX520" fmla="*/ 77794 w 4437063"/>
                <a:gd name="connsiteY520" fmla="*/ 1949922 h 4810125"/>
                <a:gd name="connsiteX521" fmla="*/ 35325 w 4437063"/>
                <a:gd name="connsiteY521" fmla="*/ 1884051 h 4810125"/>
                <a:gd name="connsiteX522" fmla="*/ 3175 w 4437063"/>
                <a:gd name="connsiteY522" fmla="*/ 1822149 h 4810125"/>
                <a:gd name="connsiteX523" fmla="*/ 0 w 4437063"/>
                <a:gd name="connsiteY523" fmla="*/ 1814610 h 4810125"/>
                <a:gd name="connsiteX524" fmla="*/ 11907 w 4437063"/>
                <a:gd name="connsiteY524" fmla="*/ 1832069 h 4810125"/>
                <a:gd name="connsiteX525" fmla="*/ 82160 w 4437063"/>
                <a:gd name="connsiteY525" fmla="*/ 1926113 h 4810125"/>
                <a:gd name="connsiteX526" fmla="*/ 127408 w 4437063"/>
                <a:gd name="connsiteY526" fmla="*/ 1976111 h 4810125"/>
                <a:gd name="connsiteX527" fmla="*/ 158367 w 4437063"/>
                <a:gd name="connsiteY527" fmla="*/ 2005475 h 4810125"/>
                <a:gd name="connsiteX528" fmla="*/ 173847 w 4437063"/>
                <a:gd name="connsiteY528" fmla="*/ 2017776 h 4810125"/>
                <a:gd name="connsiteX529" fmla="*/ 188135 w 4437063"/>
                <a:gd name="connsiteY529" fmla="*/ 2028093 h 4810125"/>
                <a:gd name="connsiteX530" fmla="*/ 217904 w 4437063"/>
                <a:gd name="connsiteY530" fmla="*/ 2041982 h 4810125"/>
                <a:gd name="connsiteX531" fmla="*/ 248069 w 4437063"/>
                <a:gd name="connsiteY531" fmla="*/ 2049521 h 4810125"/>
                <a:gd name="connsiteX532" fmla="*/ 278234 w 4437063"/>
                <a:gd name="connsiteY532" fmla="*/ 2051902 h 4810125"/>
                <a:gd name="connsiteX533" fmla="*/ 323879 w 4437063"/>
                <a:gd name="connsiteY533" fmla="*/ 2047537 h 4810125"/>
                <a:gd name="connsiteX534" fmla="*/ 388972 w 4437063"/>
                <a:gd name="connsiteY534" fmla="*/ 2035633 h 4810125"/>
                <a:gd name="connsiteX535" fmla="*/ 422709 w 4437063"/>
                <a:gd name="connsiteY535" fmla="*/ 2030474 h 4810125"/>
                <a:gd name="connsiteX536" fmla="*/ 461210 w 4437063"/>
                <a:gd name="connsiteY536" fmla="*/ 2026109 h 4810125"/>
                <a:gd name="connsiteX537" fmla="*/ 538607 w 4437063"/>
                <a:gd name="connsiteY537" fmla="*/ 2021348 h 4810125"/>
                <a:gd name="connsiteX538" fmla="*/ 613623 w 4437063"/>
                <a:gd name="connsiteY538" fmla="*/ 2021744 h 4810125"/>
                <a:gd name="connsiteX539" fmla="*/ 687846 w 4437063"/>
                <a:gd name="connsiteY539" fmla="*/ 2026903 h 4810125"/>
                <a:gd name="connsiteX540" fmla="*/ 759290 w 4437063"/>
                <a:gd name="connsiteY540" fmla="*/ 2036426 h 4810125"/>
                <a:gd name="connsiteX541" fmla="*/ 829146 w 4437063"/>
                <a:gd name="connsiteY541" fmla="*/ 2048727 h 4810125"/>
                <a:gd name="connsiteX542" fmla="*/ 896224 w 4437063"/>
                <a:gd name="connsiteY542" fmla="*/ 2064600 h 4810125"/>
                <a:gd name="connsiteX543" fmla="*/ 960523 w 4437063"/>
                <a:gd name="connsiteY543" fmla="*/ 2082456 h 4810125"/>
                <a:gd name="connsiteX544" fmla="*/ 1051019 w 4437063"/>
                <a:gd name="connsiteY544" fmla="*/ 2113011 h 4810125"/>
                <a:gd name="connsiteX545" fmla="*/ 1158979 w 4437063"/>
                <a:gd name="connsiteY545" fmla="*/ 2157056 h 4810125"/>
                <a:gd name="connsiteX546" fmla="*/ 1250665 w 4437063"/>
                <a:gd name="connsiteY546" fmla="*/ 2200705 h 4810125"/>
                <a:gd name="connsiteX547" fmla="*/ 1323696 w 4437063"/>
                <a:gd name="connsiteY547" fmla="*/ 2239990 h 4810125"/>
                <a:gd name="connsiteX548" fmla="*/ 1351480 w 4437063"/>
                <a:gd name="connsiteY548" fmla="*/ 2255465 h 4810125"/>
                <a:gd name="connsiteX549" fmla="*/ 1442770 w 4437063"/>
                <a:gd name="connsiteY549" fmla="*/ 2307844 h 4810125"/>
                <a:gd name="connsiteX550" fmla="*/ 1529296 w 4437063"/>
                <a:gd name="connsiteY550" fmla="*/ 2358636 h 4810125"/>
                <a:gd name="connsiteX551" fmla="*/ 1599946 w 4437063"/>
                <a:gd name="connsiteY551" fmla="*/ 2405459 h 4810125"/>
                <a:gd name="connsiteX552" fmla="*/ 1650751 w 4437063"/>
                <a:gd name="connsiteY552" fmla="*/ 2440378 h 4810125"/>
                <a:gd name="connsiteX553" fmla="*/ 1705921 w 4437063"/>
                <a:gd name="connsiteY553" fmla="*/ 2479266 h 4810125"/>
                <a:gd name="connsiteX554" fmla="*/ 1795226 w 4437063"/>
                <a:gd name="connsiteY554" fmla="*/ 2545533 h 4810125"/>
                <a:gd name="connsiteX555" fmla="*/ 1880562 w 4437063"/>
                <a:gd name="connsiteY555" fmla="*/ 2614578 h 4810125"/>
                <a:gd name="connsiteX556" fmla="*/ 1891675 w 4437063"/>
                <a:gd name="connsiteY556" fmla="*/ 2624101 h 4810125"/>
                <a:gd name="connsiteX557" fmla="*/ 1879768 w 4437063"/>
                <a:gd name="connsiteY557" fmla="*/ 2601086 h 4810125"/>
                <a:gd name="connsiteX558" fmla="*/ 1820628 w 4437063"/>
                <a:gd name="connsiteY558" fmla="*/ 2481647 h 4810125"/>
                <a:gd name="connsiteX559" fmla="*/ 1783319 w 4437063"/>
                <a:gd name="connsiteY559" fmla="*/ 2402285 h 4810125"/>
                <a:gd name="connsiteX560" fmla="*/ 1772205 w 4437063"/>
                <a:gd name="connsiteY560" fmla="*/ 2374111 h 4810125"/>
                <a:gd name="connsiteX561" fmla="*/ 1760695 w 4437063"/>
                <a:gd name="connsiteY561" fmla="*/ 2341970 h 4810125"/>
                <a:gd name="connsiteX562" fmla="*/ 1734102 w 4437063"/>
                <a:gd name="connsiteY562" fmla="*/ 2245148 h 4810125"/>
                <a:gd name="connsiteX563" fmla="*/ 1697189 w 4437063"/>
                <a:gd name="connsiteY563" fmla="*/ 2097932 h 4810125"/>
                <a:gd name="connsiteX564" fmla="*/ 1690442 w 4437063"/>
                <a:gd name="connsiteY564" fmla="*/ 2069361 h 4810125"/>
                <a:gd name="connsiteX565" fmla="*/ 1655514 w 4437063"/>
                <a:gd name="connsiteY565" fmla="*/ 2056664 h 4810125"/>
                <a:gd name="connsiteX566" fmla="*/ 1499131 w 4437063"/>
                <a:gd name="connsiteY566" fmla="*/ 1991587 h 4810125"/>
                <a:gd name="connsiteX567" fmla="*/ 1428878 w 4437063"/>
                <a:gd name="connsiteY567" fmla="*/ 1958652 h 4810125"/>
                <a:gd name="connsiteX568" fmla="*/ 1359418 w 4437063"/>
                <a:gd name="connsiteY568" fmla="*/ 1922145 h 4810125"/>
                <a:gd name="connsiteX569" fmla="*/ 1295119 w 4437063"/>
                <a:gd name="connsiteY569" fmla="*/ 1882861 h 4810125"/>
                <a:gd name="connsiteX570" fmla="*/ 1267335 w 4437063"/>
                <a:gd name="connsiteY570" fmla="*/ 1863021 h 4810125"/>
                <a:gd name="connsiteX571" fmla="*/ 1239155 w 4437063"/>
                <a:gd name="connsiteY571" fmla="*/ 1842386 h 4810125"/>
                <a:gd name="connsiteX572" fmla="*/ 1167314 w 4437063"/>
                <a:gd name="connsiteY572" fmla="*/ 1801118 h 4810125"/>
                <a:gd name="connsiteX573" fmla="*/ 1081184 w 4437063"/>
                <a:gd name="connsiteY573" fmla="*/ 1761834 h 4810125"/>
                <a:gd name="connsiteX574" fmla="*/ 986719 w 4437063"/>
                <a:gd name="connsiteY574" fmla="*/ 1724931 h 4810125"/>
                <a:gd name="connsiteX575" fmla="*/ 887492 w 4437063"/>
                <a:gd name="connsiteY575" fmla="*/ 1693186 h 4810125"/>
                <a:gd name="connsiteX576" fmla="*/ 787867 w 4437063"/>
                <a:gd name="connsiteY576" fmla="*/ 1668584 h 4810125"/>
                <a:gd name="connsiteX577" fmla="*/ 693799 w 4437063"/>
                <a:gd name="connsiteY577" fmla="*/ 1652711 h 4810125"/>
                <a:gd name="connsiteX578" fmla="*/ 630294 w 4437063"/>
                <a:gd name="connsiteY578" fmla="*/ 1647950 h 4810125"/>
                <a:gd name="connsiteX579" fmla="*/ 591000 w 4437063"/>
                <a:gd name="connsiteY579" fmla="*/ 1648347 h 4810125"/>
                <a:gd name="connsiteX580" fmla="*/ 573536 w 4437063"/>
                <a:gd name="connsiteY580" fmla="*/ 1649934 h 4810125"/>
                <a:gd name="connsiteX581" fmla="*/ 556071 w 4437063"/>
                <a:gd name="connsiteY581" fmla="*/ 1651918 h 4810125"/>
                <a:gd name="connsiteX582" fmla="*/ 522731 w 4437063"/>
                <a:gd name="connsiteY582" fmla="*/ 1658267 h 4810125"/>
                <a:gd name="connsiteX583" fmla="*/ 476292 w 4437063"/>
                <a:gd name="connsiteY583" fmla="*/ 1672155 h 4810125"/>
                <a:gd name="connsiteX584" fmla="*/ 421122 w 4437063"/>
                <a:gd name="connsiteY584" fmla="*/ 1696361 h 4810125"/>
                <a:gd name="connsiteX585" fmla="*/ 373890 w 4437063"/>
                <a:gd name="connsiteY585" fmla="*/ 1724534 h 4810125"/>
                <a:gd name="connsiteX586" fmla="*/ 335786 w 4437063"/>
                <a:gd name="connsiteY586" fmla="*/ 1753501 h 4810125"/>
                <a:gd name="connsiteX587" fmla="*/ 306415 w 4437063"/>
                <a:gd name="connsiteY587" fmla="*/ 1779691 h 4810125"/>
                <a:gd name="connsiteX588" fmla="*/ 278631 w 4437063"/>
                <a:gd name="connsiteY588" fmla="*/ 1809054 h 4810125"/>
                <a:gd name="connsiteX589" fmla="*/ 275059 w 4437063"/>
                <a:gd name="connsiteY589" fmla="*/ 1813419 h 4810125"/>
                <a:gd name="connsiteX590" fmla="*/ 285378 w 4437063"/>
                <a:gd name="connsiteY590" fmla="*/ 1799134 h 4810125"/>
                <a:gd name="connsiteX591" fmla="*/ 349281 w 4437063"/>
                <a:gd name="connsiteY591" fmla="*/ 1722947 h 4810125"/>
                <a:gd name="connsiteX592" fmla="*/ 389766 w 4437063"/>
                <a:gd name="connsiteY592" fmla="*/ 1684456 h 4810125"/>
                <a:gd name="connsiteX593" fmla="*/ 418343 w 4437063"/>
                <a:gd name="connsiteY593" fmla="*/ 1662235 h 4810125"/>
                <a:gd name="connsiteX594" fmla="*/ 432632 w 4437063"/>
                <a:gd name="connsiteY594" fmla="*/ 1653505 h 4810125"/>
                <a:gd name="connsiteX595" fmla="*/ 458828 w 4437063"/>
                <a:gd name="connsiteY595" fmla="*/ 1639220 h 4810125"/>
                <a:gd name="connsiteX596" fmla="*/ 500504 w 4437063"/>
                <a:gd name="connsiteY596" fmla="*/ 1621760 h 4810125"/>
                <a:gd name="connsiteX597" fmla="*/ 530669 w 4437063"/>
                <a:gd name="connsiteY597" fmla="*/ 1611840 h 4810125"/>
                <a:gd name="connsiteX598" fmla="*/ 563613 w 4437063"/>
                <a:gd name="connsiteY598" fmla="*/ 1604301 h 4810125"/>
                <a:gd name="connsiteX599" fmla="*/ 600129 w 4437063"/>
                <a:gd name="connsiteY599" fmla="*/ 1598745 h 4810125"/>
                <a:gd name="connsiteX600" fmla="*/ 662840 w 4437063"/>
                <a:gd name="connsiteY600" fmla="*/ 1592793 h 4810125"/>
                <a:gd name="connsiteX601" fmla="*/ 712454 w 4437063"/>
                <a:gd name="connsiteY601" fmla="*/ 1592396 h 4810125"/>
                <a:gd name="connsiteX602" fmla="*/ 764053 w 4437063"/>
                <a:gd name="connsiteY602" fmla="*/ 1592793 h 4810125"/>
                <a:gd name="connsiteX603" fmla="*/ 865662 w 4437063"/>
                <a:gd name="connsiteY603" fmla="*/ 1599539 h 4810125"/>
                <a:gd name="connsiteX604" fmla="*/ 943853 w 4437063"/>
                <a:gd name="connsiteY604" fmla="*/ 1611443 h 4810125"/>
                <a:gd name="connsiteX605" fmla="*/ 997833 w 4437063"/>
                <a:gd name="connsiteY605" fmla="*/ 1622951 h 4810125"/>
                <a:gd name="connsiteX606" fmla="*/ 1054591 w 4437063"/>
                <a:gd name="connsiteY606" fmla="*/ 1637236 h 4810125"/>
                <a:gd name="connsiteX607" fmla="*/ 1113731 w 4437063"/>
                <a:gd name="connsiteY607" fmla="*/ 1655886 h 4810125"/>
                <a:gd name="connsiteX608" fmla="*/ 1145087 w 4437063"/>
                <a:gd name="connsiteY608" fmla="*/ 1665806 h 4810125"/>
                <a:gd name="connsiteX609" fmla="*/ 1174061 w 4437063"/>
                <a:gd name="connsiteY609" fmla="*/ 1675726 h 4810125"/>
                <a:gd name="connsiteX610" fmla="*/ 1204226 w 4437063"/>
                <a:gd name="connsiteY610" fmla="*/ 1680885 h 4810125"/>
                <a:gd name="connsiteX611" fmla="*/ 1218118 w 4437063"/>
                <a:gd name="connsiteY611" fmla="*/ 1680488 h 4810125"/>
                <a:gd name="connsiteX612" fmla="*/ 1228041 w 4437063"/>
                <a:gd name="connsiteY612" fmla="*/ 1676123 h 4810125"/>
                <a:gd name="connsiteX613" fmla="*/ 1233201 w 4437063"/>
                <a:gd name="connsiteY613" fmla="*/ 1669774 h 4810125"/>
                <a:gd name="connsiteX614" fmla="*/ 1234392 w 4437063"/>
                <a:gd name="connsiteY614" fmla="*/ 1659854 h 4810125"/>
                <a:gd name="connsiteX615" fmla="*/ 1233598 w 4437063"/>
                <a:gd name="connsiteY615" fmla="*/ 1647950 h 4810125"/>
                <a:gd name="connsiteX616" fmla="*/ 1221294 w 4437063"/>
                <a:gd name="connsiteY616" fmla="*/ 1610253 h 4810125"/>
                <a:gd name="connsiteX617" fmla="*/ 1195891 w 4437063"/>
                <a:gd name="connsiteY617" fmla="*/ 1552715 h 4810125"/>
                <a:gd name="connsiteX618" fmla="*/ 1181206 w 4437063"/>
                <a:gd name="connsiteY618" fmla="*/ 1512638 h 4810125"/>
                <a:gd name="connsiteX619" fmla="*/ 1176046 w 4437063"/>
                <a:gd name="connsiteY619" fmla="*/ 1493194 h 4810125"/>
                <a:gd name="connsiteX620" fmla="*/ 1172870 w 4437063"/>
                <a:gd name="connsiteY620" fmla="*/ 1475734 h 4810125"/>
                <a:gd name="connsiteX621" fmla="*/ 1171283 w 4437063"/>
                <a:gd name="connsiteY621" fmla="*/ 1432879 h 4810125"/>
                <a:gd name="connsiteX622" fmla="*/ 1174061 w 4437063"/>
                <a:gd name="connsiteY622" fmla="*/ 1354311 h 4810125"/>
                <a:gd name="connsiteX623" fmla="*/ 1178030 w 4437063"/>
                <a:gd name="connsiteY623" fmla="*/ 1264235 h 4810125"/>
                <a:gd name="connsiteX624" fmla="*/ 1178030 w 4437063"/>
                <a:gd name="connsiteY624" fmla="*/ 1202729 h 4810125"/>
                <a:gd name="connsiteX625" fmla="*/ 1173267 w 4437063"/>
                <a:gd name="connsiteY625" fmla="*/ 1142811 h 4810125"/>
                <a:gd name="connsiteX626" fmla="*/ 1162948 w 4437063"/>
                <a:gd name="connsiteY626" fmla="*/ 1086861 h 4810125"/>
                <a:gd name="connsiteX627" fmla="*/ 1155010 w 4437063"/>
                <a:gd name="connsiteY627" fmla="*/ 1061068 h 4810125"/>
                <a:gd name="connsiteX628" fmla="*/ 1136752 w 4437063"/>
                <a:gd name="connsiteY628" fmla="*/ 1013451 h 4810125"/>
                <a:gd name="connsiteX629" fmla="*/ 1109762 w 4437063"/>
                <a:gd name="connsiteY629" fmla="*/ 953137 h 4810125"/>
                <a:gd name="connsiteX630" fmla="*/ 1089519 w 4437063"/>
                <a:gd name="connsiteY630" fmla="*/ 916630 h 4810125"/>
                <a:gd name="connsiteX631" fmla="*/ 1066895 w 4437063"/>
                <a:gd name="connsiteY631" fmla="*/ 881314 h 4810125"/>
                <a:gd name="connsiteX632" fmla="*/ 1039112 w 4437063"/>
                <a:gd name="connsiteY632" fmla="*/ 845998 h 4810125"/>
                <a:gd name="connsiteX633" fmla="*/ 1006168 w 4437063"/>
                <a:gd name="connsiteY633" fmla="*/ 809095 h 4810125"/>
                <a:gd name="connsiteX634" fmla="*/ 966477 w 4437063"/>
                <a:gd name="connsiteY634" fmla="*/ 769414 h 4810125"/>
                <a:gd name="connsiteX635" fmla="*/ 943456 w 4437063"/>
                <a:gd name="connsiteY635" fmla="*/ 747589 h 4810125"/>
                <a:gd name="connsiteX636" fmla="*/ 920435 w 4437063"/>
                <a:gd name="connsiteY636" fmla="*/ 725765 h 4810125"/>
                <a:gd name="connsiteX637" fmla="*/ 880744 w 4437063"/>
                <a:gd name="connsiteY637" fmla="*/ 684497 h 4810125"/>
                <a:gd name="connsiteX638" fmla="*/ 848595 w 4437063"/>
                <a:gd name="connsiteY638" fmla="*/ 645609 h 4810125"/>
                <a:gd name="connsiteX639" fmla="*/ 823192 w 4437063"/>
                <a:gd name="connsiteY639" fmla="*/ 606325 h 4810125"/>
                <a:gd name="connsiteX640" fmla="*/ 801759 w 4437063"/>
                <a:gd name="connsiteY640" fmla="*/ 565850 h 4810125"/>
                <a:gd name="connsiteX641" fmla="*/ 785089 w 4437063"/>
                <a:gd name="connsiteY641" fmla="*/ 522598 h 4810125"/>
                <a:gd name="connsiteX642" fmla="*/ 770403 w 4437063"/>
                <a:gd name="connsiteY642" fmla="*/ 475378 h 4810125"/>
                <a:gd name="connsiteX643" fmla="*/ 758099 w 4437063"/>
                <a:gd name="connsiteY643" fmla="*/ 422205 h 4810125"/>
                <a:gd name="connsiteX644" fmla="*/ 752145 w 4437063"/>
                <a:gd name="connsiteY644" fmla="*/ 393238 h 4810125"/>
                <a:gd name="connsiteX645" fmla="*/ 723568 w 4437063"/>
                <a:gd name="connsiteY645" fmla="*/ 246022 h 4810125"/>
                <a:gd name="connsiteX646" fmla="*/ 721403 w 4437063"/>
                <a:gd name="connsiteY646" fmla="*/ 232026 h 4810125"/>
                <a:gd name="connsiteX647" fmla="*/ 731903 w 4437063"/>
                <a:gd name="connsiteY647" fmla="*/ 284512 h 4810125"/>
                <a:gd name="connsiteX648" fmla="*/ 748970 w 4437063"/>
                <a:gd name="connsiteY648" fmla="*/ 348399 h 4810125"/>
                <a:gd name="connsiteX649" fmla="*/ 773975 w 4437063"/>
                <a:gd name="connsiteY649" fmla="*/ 421808 h 4810125"/>
                <a:gd name="connsiteX650" fmla="*/ 798981 w 4437063"/>
                <a:gd name="connsiteY650" fmla="*/ 480139 h 4810125"/>
                <a:gd name="connsiteX651" fmla="*/ 818429 w 4437063"/>
                <a:gd name="connsiteY651" fmla="*/ 519027 h 4810125"/>
                <a:gd name="connsiteX652" fmla="*/ 840656 w 4437063"/>
                <a:gd name="connsiteY652" fmla="*/ 557121 h 4810125"/>
                <a:gd name="connsiteX653" fmla="*/ 865662 w 4437063"/>
                <a:gd name="connsiteY653" fmla="*/ 593627 h 4810125"/>
                <a:gd name="connsiteX654" fmla="*/ 893445 w 4437063"/>
                <a:gd name="connsiteY654" fmla="*/ 628546 h 4810125"/>
                <a:gd name="connsiteX655" fmla="*/ 924801 w 4437063"/>
                <a:gd name="connsiteY655" fmla="*/ 659894 h 4810125"/>
                <a:gd name="connsiteX656" fmla="*/ 941869 w 4437063"/>
                <a:gd name="connsiteY656" fmla="*/ 674973 h 4810125"/>
                <a:gd name="connsiteX657" fmla="*/ 1004977 w 4437063"/>
                <a:gd name="connsiteY657" fmla="*/ 726162 h 4810125"/>
                <a:gd name="connsiteX658" fmla="*/ 1075230 w 4437063"/>
                <a:gd name="connsiteY658" fmla="*/ 786477 h 4810125"/>
                <a:gd name="connsiteX659" fmla="*/ 1111746 w 4437063"/>
                <a:gd name="connsiteY659" fmla="*/ 821793 h 4810125"/>
                <a:gd name="connsiteX660" fmla="*/ 1141118 w 4437063"/>
                <a:gd name="connsiteY660" fmla="*/ 857109 h 4810125"/>
                <a:gd name="connsiteX661" fmla="*/ 1165329 w 4437063"/>
                <a:gd name="connsiteY661" fmla="*/ 894409 h 4810125"/>
                <a:gd name="connsiteX662" fmla="*/ 1184778 w 4437063"/>
                <a:gd name="connsiteY662" fmla="*/ 937264 h 4810125"/>
                <a:gd name="connsiteX663" fmla="*/ 1202242 w 4437063"/>
                <a:gd name="connsiteY663" fmla="*/ 988056 h 4810125"/>
                <a:gd name="connsiteX664" fmla="*/ 1210577 w 4437063"/>
                <a:gd name="connsiteY664" fmla="*/ 1018610 h 4810125"/>
                <a:gd name="connsiteX665" fmla="*/ 1225660 w 4437063"/>
                <a:gd name="connsiteY665" fmla="*/ 1078528 h 4810125"/>
                <a:gd name="connsiteX666" fmla="*/ 1249871 w 4437063"/>
                <a:gd name="connsiteY666" fmla="*/ 1181302 h 4810125"/>
                <a:gd name="connsiteX667" fmla="*/ 1266144 w 4437063"/>
                <a:gd name="connsiteY667" fmla="*/ 1272568 h 4810125"/>
                <a:gd name="connsiteX668" fmla="*/ 1276861 w 4437063"/>
                <a:gd name="connsiteY668" fmla="*/ 1364231 h 4810125"/>
                <a:gd name="connsiteX669" fmla="*/ 1280830 w 4437063"/>
                <a:gd name="connsiteY669" fmla="*/ 1413832 h 4810125"/>
                <a:gd name="connsiteX670" fmla="*/ 1283609 w 4437063"/>
                <a:gd name="connsiteY670" fmla="*/ 1440022 h 4810125"/>
                <a:gd name="connsiteX671" fmla="*/ 1295913 w 4437063"/>
                <a:gd name="connsiteY671" fmla="*/ 1496369 h 4810125"/>
                <a:gd name="connsiteX672" fmla="*/ 1315758 w 4437063"/>
                <a:gd name="connsiteY672" fmla="*/ 1553906 h 4810125"/>
                <a:gd name="connsiteX673" fmla="*/ 1341557 w 4437063"/>
                <a:gd name="connsiteY673" fmla="*/ 1611840 h 4810125"/>
                <a:gd name="connsiteX674" fmla="*/ 1372516 w 4437063"/>
                <a:gd name="connsiteY674" fmla="*/ 1668187 h 4810125"/>
                <a:gd name="connsiteX675" fmla="*/ 1406254 w 4437063"/>
                <a:gd name="connsiteY675" fmla="*/ 1720169 h 4810125"/>
                <a:gd name="connsiteX676" fmla="*/ 1442770 w 4437063"/>
                <a:gd name="connsiteY676" fmla="*/ 1765802 h 4810125"/>
                <a:gd name="connsiteX677" fmla="*/ 1480079 w 4437063"/>
                <a:gd name="connsiteY677" fmla="*/ 1803896 h 4810125"/>
                <a:gd name="connsiteX678" fmla="*/ 1498337 w 4437063"/>
                <a:gd name="connsiteY678" fmla="*/ 1818181 h 4810125"/>
                <a:gd name="connsiteX679" fmla="*/ 1516595 w 4437063"/>
                <a:gd name="connsiteY679" fmla="*/ 1831673 h 4810125"/>
                <a:gd name="connsiteX680" fmla="*/ 1549935 w 4437063"/>
                <a:gd name="connsiteY680" fmla="*/ 1851116 h 4810125"/>
                <a:gd name="connsiteX681" fmla="*/ 1578910 w 4437063"/>
                <a:gd name="connsiteY681" fmla="*/ 1863814 h 4810125"/>
                <a:gd name="connsiteX682" fmla="*/ 1603518 w 4437063"/>
                <a:gd name="connsiteY682" fmla="*/ 1871354 h 4810125"/>
                <a:gd name="connsiteX683" fmla="*/ 1632890 w 4437063"/>
                <a:gd name="connsiteY683" fmla="*/ 1875322 h 4810125"/>
                <a:gd name="connsiteX684" fmla="*/ 1653926 w 4437063"/>
                <a:gd name="connsiteY684" fmla="*/ 1873338 h 4810125"/>
                <a:gd name="connsiteX685" fmla="*/ 1655911 w 4437063"/>
                <a:gd name="connsiteY685" fmla="*/ 1872544 h 4810125"/>
                <a:gd name="connsiteX686" fmla="*/ 1653529 w 4437063"/>
                <a:gd name="connsiteY686" fmla="*/ 1856275 h 4810125"/>
                <a:gd name="connsiteX687" fmla="*/ 1633287 w 4437063"/>
                <a:gd name="connsiteY687" fmla="*/ 1764215 h 4810125"/>
                <a:gd name="connsiteX688" fmla="*/ 1611060 w 4437063"/>
                <a:gd name="connsiteY688" fmla="*/ 1690805 h 4810125"/>
                <a:gd name="connsiteX689" fmla="*/ 1596771 w 4437063"/>
                <a:gd name="connsiteY689" fmla="*/ 1656283 h 4810125"/>
                <a:gd name="connsiteX690" fmla="*/ 1582482 w 4437063"/>
                <a:gd name="connsiteY690" fmla="*/ 1623744 h 4810125"/>
                <a:gd name="connsiteX691" fmla="*/ 1556286 w 4437063"/>
                <a:gd name="connsiteY691" fmla="*/ 1563033 h 4810125"/>
                <a:gd name="connsiteX692" fmla="*/ 1532868 w 4437063"/>
                <a:gd name="connsiteY692" fmla="*/ 1497956 h 4810125"/>
                <a:gd name="connsiteX693" fmla="*/ 1513817 w 4437063"/>
                <a:gd name="connsiteY693" fmla="*/ 1418197 h 4810125"/>
                <a:gd name="connsiteX694" fmla="*/ 1506275 w 4437063"/>
                <a:gd name="connsiteY694" fmla="*/ 1369389 h 4810125"/>
                <a:gd name="connsiteX695" fmla="*/ 1503100 w 4437063"/>
                <a:gd name="connsiteY695" fmla="*/ 1343597 h 4810125"/>
                <a:gd name="connsiteX696" fmla="*/ 1503100 w 4437063"/>
                <a:gd name="connsiteY696" fmla="*/ 1293202 h 4810125"/>
                <a:gd name="connsiteX697" fmla="*/ 1510244 w 4437063"/>
                <a:gd name="connsiteY697" fmla="*/ 1242014 h 4810125"/>
                <a:gd name="connsiteX698" fmla="*/ 1522549 w 4437063"/>
                <a:gd name="connsiteY698" fmla="*/ 1189238 h 4810125"/>
                <a:gd name="connsiteX699" fmla="*/ 1547951 w 4437063"/>
                <a:gd name="connsiteY699" fmla="*/ 1104321 h 4810125"/>
                <a:gd name="connsiteX700" fmla="*/ 1590023 w 4437063"/>
                <a:gd name="connsiteY700" fmla="*/ 970596 h 4810125"/>
                <a:gd name="connsiteX701" fmla="*/ 1611854 w 4437063"/>
                <a:gd name="connsiteY701" fmla="*/ 890044 h 4810125"/>
                <a:gd name="connsiteX702" fmla="*/ 1617410 w 4437063"/>
                <a:gd name="connsiteY702" fmla="*/ 865045 h 4810125"/>
                <a:gd name="connsiteX703" fmla="*/ 1624555 w 4437063"/>
                <a:gd name="connsiteY703" fmla="*/ 814650 h 4810125"/>
                <a:gd name="connsiteX704" fmla="*/ 1626936 w 4437063"/>
                <a:gd name="connsiteY704" fmla="*/ 765049 h 4810125"/>
                <a:gd name="connsiteX705" fmla="*/ 1624555 w 4437063"/>
                <a:gd name="connsiteY705" fmla="*/ 714654 h 4810125"/>
                <a:gd name="connsiteX706" fmla="*/ 1617807 w 4437063"/>
                <a:gd name="connsiteY706" fmla="*/ 664656 h 4810125"/>
                <a:gd name="connsiteX707" fmla="*/ 1607091 w 4437063"/>
                <a:gd name="connsiteY707" fmla="*/ 615848 h 4810125"/>
                <a:gd name="connsiteX708" fmla="*/ 1591611 w 4437063"/>
                <a:gd name="connsiteY708" fmla="*/ 567438 h 4810125"/>
                <a:gd name="connsiteX709" fmla="*/ 1572559 w 4437063"/>
                <a:gd name="connsiteY709" fmla="*/ 520614 h 4810125"/>
                <a:gd name="connsiteX710" fmla="*/ 1549935 w 4437063"/>
                <a:gd name="connsiteY710" fmla="*/ 475378 h 4810125"/>
                <a:gd name="connsiteX711" fmla="*/ 1523739 w 4437063"/>
                <a:gd name="connsiteY711" fmla="*/ 431729 h 4810125"/>
                <a:gd name="connsiteX712" fmla="*/ 1494368 w 4437063"/>
                <a:gd name="connsiteY712" fmla="*/ 390064 h 4810125"/>
                <a:gd name="connsiteX713" fmla="*/ 1461821 w 4437063"/>
                <a:gd name="connsiteY713" fmla="*/ 350780 h 4810125"/>
                <a:gd name="connsiteX714" fmla="*/ 1426893 w 4437063"/>
                <a:gd name="connsiteY714" fmla="*/ 315067 h 4810125"/>
                <a:gd name="connsiteX715" fmla="*/ 1389584 w 4437063"/>
                <a:gd name="connsiteY715" fmla="*/ 280941 h 4810125"/>
                <a:gd name="connsiteX716" fmla="*/ 1349496 w 4437063"/>
                <a:gd name="connsiteY716" fmla="*/ 250387 h 4810125"/>
                <a:gd name="connsiteX717" fmla="*/ 1306629 w 4437063"/>
                <a:gd name="connsiteY717" fmla="*/ 223800 h 4810125"/>
                <a:gd name="connsiteX718" fmla="*/ 1285196 w 4437063"/>
                <a:gd name="connsiteY718" fmla="*/ 211896 h 4810125"/>
                <a:gd name="connsiteX719" fmla="*/ 1242330 w 4437063"/>
                <a:gd name="connsiteY719" fmla="*/ 190468 h 4810125"/>
                <a:gd name="connsiteX720" fmla="*/ 1171680 w 4437063"/>
                <a:gd name="connsiteY720" fmla="*/ 157136 h 4810125"/>
                <a:gd name="connsiteX721" fmla="*/ 1117700 w 4437063"/>
                <a:gd name="connsiteY721" fmla="*/ 134915 h 4810125"/>
                <a:gd name="connsiteX722" fmla="*/ 1077612 w 4437063"/>
                <a:gd name="connsiteY722" fmla="*/ 121027 h 4810125"/>
                <a:gd name="connsiteX723" fmla="*/ 1049431 w 4437063"/>
                <a:gd name="connsiteY723" fmla="*/ 114281 h 4810125"/>
                <a:gd name="connsiteX724" fmla="*/ 1043178 w 4437063"/>
                <a:gd name="connsiteY724" fmla="*/ 113447 h 4810125"/>
                <a:gd name="connsiteX725" fmla="*/ 1061736 w 4437063"/>
                <a:gd name="connsiteY725" fmla="*/ 113091 h 4810125"/>
                <a:gd name="connsiteX726" fmla="*/ 1116906 w 4437063"/>
                <a:gd name="connsiteY726" fmla="*/ 119836 h 4810125"/>
                <a:gd name="connsiteX727" fmla="*/ 1162551 w 4437063"/>
                <a:gd name="connsiteY727" fmla="*/ 129757 h 4810125"/>
                <a:gd name="connsiteX728" fmla="*/ 1214943 w 4437063"/>
                <a:gd name="connsiteY728" fmla="*/ 145232 h 4810125"/>
                <a:gd name="connsiteX729" fmla="*/ 1273289 w 4437063"/>
                <a:gd name="connsiteY729" fmla="*/ 167850 h 4810125"/>
                <a:gd name="connsiteX730" fmla="*/ 1304645 w 4437063"/>
                <a:gd name="connsiteY730" fmla="*/ 182532 h 4810125"/>
                <a:gd name="connsiteX731" fmla="*/ 1336795 w 4437063"/>
                <a:gd name="connsiteY731" fmla="*/ 199198 h 4810125"/>
                <a:gd name="connsiteX732" fmla="*/ 1395140 w 4437063"/>
                <a:gd name="connsiteY732" fmla="*/ 232133 h 4810125"/>
                <a:gd name="connsiteX733" fmla="*/ 1445151 w 4437063"/>
                <a:gd name="connsiteY733" fmla="*/ 265862 h 4810125"/>
                <a:gd name="connsiteX734" fmla="*/ 1489208 w 4437063"/>
                <a:gd name="connsiteY734" fmla="*/ 301575 h 4810125"/>
                <a:gd name="connsiteX735" fmla="*/ 1527312 w 4437063"/>
                <a:gd name="connsiteY735" fmla="*/ 338478 h 4810125"/>
                <a:gd name="connsiteX736" fmla="*/ 1561843 w 4437063"/>
                <a:gd name="connsiteY736" fmla="*/ 378159 h 4810125"/>
                <a:gd name="connsiteX737" fmla="*/ 1592802 w 4437063"/>
                <a:gd name="connsiteY737" fmla="*/ 421015 h 4810125"/>
                <a:gd name="connsiteX738" fmla="*/ 1621776 w 4437063"/>
                <a:gd name="connsiteY738" fmla="*/ 467045 h 4810125"/>
                <a:gd name="connsiteX739" fmla="*/ 1636462 w 4437063"/>
                <a:gd name="connsiteY739" fmla="*/ 492440 h 4810125"/>
                <a:gd name="connsiteX740" fmla="*/ 1648369 w 4437063"/>
                <a:gd name="connsiteY740" fmla="*/ 513868 h 4810125"/>
                <a:gd name="connsiteX741" fmla="*/ 1669406 w 4437063"/>
                <a:gd name="connsiteY741" fmla="*/ 555930 h 4810125"/>
                <a:gd name="connsiteX742" fmla="*/ 1685679 w 4437063"/>
                <a:gd name="connsiteY742" fmla="*/ 596802 h 4810125"/>
                <a:gd name="connsiteX743" fmla="*/ 1699174 w 4437063"/>
                <a:gd name="connsiteY743" fmla="*/ 637276 h 4810125"/>
                <a:gd name="connsiteX744" fmla="*/ 1708303 w 4437063"/>
                <a:gd name="connsiteY744" fmla="*/ 678941 h 4810125"/>
                <a:gd name="connsiteX745" fmla="*/ 1714653 w 4437063"/>
                <a:gd name="connsiteY745" fmla="*/ 722193 h 4810125"/>
                <a:gd name="connsiteX746" fmla="*/ 1717035 w 4437063"/>
                <a:gd name="connsiteY746" fmla="*/ 768620 h 4810125"/>
                <a:gd name="connsiteX747" fmla="*/ 1716638 w 4437063"/>
                <a:gd name="connsiteY747" fmla="*/ 819015 h 4810125"/>
                <a:gd name="connsiteX748" fmla="*/ 1714653 w 4437063"/>
                <a:gd name="connsiteY748" fmla="*/ 845601 h 4810125"/>
                <a:gd name="connsiteX749" fmla="*/ 1712669 w 4437063"/>
                <a:gd name="connsiteY749" fmla="*/ 872584 h 4810125"/>
                <a:gd name="connsiteX750" fmla="*/ 1705921 w 4437063"/>
                <a:gd name="connsiteY750" fmla="*/ 918614 h 4810125"/>
                <a:gd name="connsiteX751" fmla="*/ 1690442 w 4437063"/>
                <a:gd name="connsiteY751" fmla="*/ 977342 h 4810125"/>
                <a:gd name="connsiteX752" fmla="*/ 1663452 w 4437063"/>
                <a:gd name="connsiteY752" fmla="*/ 1055116 h 4810125"/>
                <a:gd name="connsiteX753" fmla="*/ 1642019 w 4437063"/>
                <a:gd name="connsiteY753" fmla="*/ 1128923 h 4810125"/>
                <a:gd name="connsiteX754" fmla="*/ 1628127 w 4437063"/>
                <a:gd name="connsiteY754" fmla="*/ 1191619 h 4810125"/>
                <a:gd name="connsiteX755" fmla="*/ 1621379 w 4437063"/>
                <a:gd name="connsiteY755" fmla="*/ 1228919 h 4810125"/>
                <a:gd name="connsiteX756" fmla="*/ 1615823 w 4437063"/>
                <a:gd name="connsiteY756" fmla="*/ 1267013 h 4810125"/>
                <a:gd name="connsiteX757" fmla="*/ 1613838 w 4437063"/>
                <a:gd name="connsiteY757" fmla="*/ 1331693 h 4810125"/>
                <a:gd name="connsiteX758" fmla="*/ 1620586 w 4437063"/>
                <a:gd name="connsiteY758" fmla="*/ 1384071 h 4810125"/>
                <a:gd name="connsiteX759" fmla="*/ 1630111 w 4437063"/>
                <a:gd name="connsiteY759" fmla="*/ 1415023 h 4810125"/>
                <a:gd name="connsiteX760" fmla="*/ 1638050 w 4437063"/>
                <a:gd name="connsiteY760" fmla="*/ 1432085 h 4810125"/>
                <a:gd name="connsiteX761" fmla="*/ 1647179 w 4437063"/>
                <a:gd name="connsiteY761" fmla="*/ 1445180 h 4810125"/>
                <a:gd name="connsiteX762" fmla="*/ 1657101 w 4437063"/>
                <a:gd name="connsiteY762" fmla="*/ 1455497 h 4810125"/>
                <a:gd name="connsiteX763" fmla="*/ 1667421 w 4437063"/>
                <a:gd name="connsiteY763" fmla="*/ 1462640 h 4810125"/>
                <a:gd name="connsiteX764" fmla="*/ 1678138 w 4437063"/>
                <a:gd name="connsiteY764" fmla="*/ 1467005 h 4810125"/>
                <a:gd name="connsiteX765" fmla="*/ 1688854 w 4437063"/>
                <a:gd name="connsiteY765" fmla="*/ 1467401 h 4810125"/>
                <a:gd name="connsiteX766" fmla="*/ 1699174 w 4437063"/>
                <a:gd name="connsiteY766" fmla="*/ 1465417 h 4810125"/>
                <a:gd name="connsiteX767" fmla="*/ 1709494 w 4437063"/>
                <a:gd name="connsiteY767" fmla="*/ 1459068 h 4810125"/>
                <a:gd name="connsiteX768" fmla="*/ 1718622 w 4437063"/>
                <a:gd name="connsiteY768" fmla="*/ 1450339 h 4810125"/>
                <a:gd name="connsiteX769" fmla="*/ 1722988 w 4437063"/>
                <a:gd name="connsiteY769" fmla="*/ 1444386 h 4810125"/>
                <a:gd name="connsiteX770" fmla="*/ 1732117 w 4437063"/>
                <a:gd name="connsiteY770" fmla="*/ 1426927 h 4810125"/>
                <a:gd name="connsiteX771" fmla="*/ 1755535 w 4437063"/>
                <a:gd name="connsiteY771" fmla="*/ 1366612 h 4810125"/>
                <a:gd name="connsiteX772" fmla="*/ 1785700 w 4437063"/>
                <a:gd name="connsiteY772" fmla="*/ 1301932 h 4810125"/>
                <a:gd name="connsiteX773" fmla="*/ 1808324 w 4437063"/>
                <a:gd name="connsiteY773" fmla="*/ 1258680 h 4810125"/>
                <a:gd name="connsiteX774" fmla="*/ 1832933 w 4437063"/>
                <a:gd name="connsiteY774" fmla="*/ 1213840 h 4810125"/>
                <a:gd name="connsiteX775" fmla="*/ 1880562 w 4437063"/>
                <a:gd name="connsiteY775" fmla="*/ 1135669 h 4810125"/>
                <a:gd name="connsiteX776" fmla="*/ 1926604 w 4437063"/>
                <a:gd name="connsiteY776" fmla="*/ 1064640 h 4810125"/>
                <a:gd name="connsiteX777" fmla="*/ 1968279 w 4437063"/>
                <a:gd name="connsiteY777" fmla="*/ 991230 h 4810125"/>
                <a:gd name="connsiteX778" fmla="*/ 1986537 w 4437063"/>
                <a:gd name="connsiteY778" fmla="*/ 951153 h 4810125"/>
                <a:gd name="connsiteX779" fmla="*/ 1996063 w 4437063"/>
                <a:gd name="connsiteY779" fmla="*/ 928534 h 4810125"/>
                <a:gd name="connsiteX780" fmla="*/ 2011939 w 4437063"/>
                <a:gd name="connsiteY780" fmla="*/ 873378 h 4810125"/>
                <a:gd name="connsiteX781" fmla="*/ 2032579 w 4437063"/>
                <a:gd name="connsiteY781" fmla="*/ 776160 h 4810125"/>
                <a:gd name="connsiteX782" fmla="*/ 2063538 w 4437063"/>
                <a:gd name="connsiteY782" fmla="*/ 567438 h 4810125"/>
                <a:gd name="connsiteX783" fmla="*/ 2078223 w 4437063"/>
                <a:gd name="connsiteY783" fmla="*/ 472600 h 4810125"/>
                <a:gd name="connsiteX784" fmla="*/ 2086162 w 4437063"/>
                <a:gd name="connsiteY784" fmla="*/ 435697 h 4810125"/>
                <a:gd name="connsiteX785" fmla="*/ 2104023 w 4437063"/>
                <a:gd name="connsiteY785" fmla="*/ 361493 h 4810125"/>
                <a:gd name="connsiteX786" fmla="*/ 2127837 w 4437063"/>
                <a:gd name="connsiteY786" fmla="*/ 291655 h 4810125"/>
                <a:gd name="connsiteX787" fmla="*/ 2149270 w 4437063"/>
                <a:gd name="connsiteY787" fmla="*/ 244038 h 4810125"/>
                <a:gd name="connsiteX788" fmla="*/ 2166338 w 4437063"/>
                <a:gd name="connsiteY788" fmla="*/ 215071 h 4810125"/>
                <a:gd name="connsiteX789" fmla="*/ 2175863 w 4437063"/>
                <a:gd name="connsiteY789" fmla="*/ 201579 h 4810125"/>
                <a:gd name="connsiteX790" fmla="*/ 2199678 w 4437063"/>
                <a:gd name="connsiteY790" fmla="*/ 171025 h 4810125"/>
                <a:gd name="connsiteX791" fmla="*/ 2246117 w 4437063"/>
                <a:gd name="connsiteY791" fmla="*/ 121424 h 4810125"/>
                <a:gd name="connsiteX792" fmla="*/ 2293349 w 4437063"/>
                <a:gd name="connsiteY792" fmla="*/ 82933 h 4810125"/>
                <a:gd name="connsiteX793" fmla="*/ 2343360 w 4437063"/>
                <a:gd name="connsiteY793" fmla="*/ 51585 h 4810125"/>
                <a:gd name="connsiteX794" fmla="*/ 2369953 w 4437063"/>
                <a:gd name="connsiteY794" fmla="*/ 37300 h 4810125"/>
                <a:gd name="connsiteX795" fmla="*/ 2386623 w 4437063"/>
                <a:gd name="connsiteY795" fmla="*/ 29364 h 4810125"/>
                <a:gd name="connsiteX796" fmla="*/ 2420757 w 4437063"/>
                <a:gd name="connsiteY796" fmla="*/ 17063 h 4810125"/>
                <a:gd name="connsiteX797" fmla="*/ 2472753 w 4437063"/>
                <a:gd name="connsiteY797" fmla="*/ 5952 h 4810125"/>
                <a:gd name="connsiteX798" fmla="*/ 2559676 w 4437063"/>
                <a:gd name="connsiteY798" fmla="*/ 0 h 4810125"/>
                <a:gd name="connsiteX0" fmla="*/ 4437063 w 4437063"/>
                <a:gd name="connsiteY0" fmla="*/ 1081703 h 4810125"/>
                <a:gd name="connsiteX1" fmla="*/ 4429592 w 4437063"/>
                <a:gd name="connsiteY1" fmla="*/ 1082685 h 4810125"/>
                <a:gd name="connsiteX2" fmla="*/ 4431507 w 4437063"/>
                <a:gd name="connsiteY2" fmla="*/ 1082099 h 4810125"/>
                <a:gd name="connsiteX3" fmla="*/ 4437063 w 4437063"/>
                <a:gd name="connsiteY3" fmla="*/ 1081703 h 4810125"/>
                <a:gd name="connsiteX4" fmla="*/ 717614 w 4437063"/>
                <a:gd name="connsiteY4" fmla="*/ 207531 h 4810125"/>
                <a:gd name="connsiteX5" fmla="*/ 721403 w 4437063"/>
                <a:gd name="connsiteY5" fmla="*/ 232026 h 4810125"/>
                <a:gd name="connsiteX6" fmla="*/ 718408 w 4437063"/>
                <a:gd name="connsiteY6" fmla="*/ 217055 h 4810125"/>
                <a:gd name="connsiteX7" fmla="*/ 717614 w 4437063"/>
                <a:gd name="connsiteY7" fmla="*/ 207531 h 4810125"/>
                <a:gd name="connsiteX8" fmla="*/ 1031570 w 4437063"/>
                <a:gd name="connsiteY8" fmla="*/ 111900 h 4810125"/>
                <a:gd name="connsiteX9" fmla="*/ 1043178 w 4437063"/>
                <a:gd name="connsiteY9" fmla="*/ 113447 h 4810125"/>
                <a:gd name="connsiteX10" fmla="*/ 1020457 w 4437063"/>
                <a:gd name="connsiteY10" fmla="*/ 113884 h 4810125"/>
                <a:gd name="connsiteX11" fmla="*/ 1016885 w 4437063"/>
                <a:gd name="connsiteY11" fmla="*/ 113884 h 4810125"/>
                <a:gd name="connsiteX12" fmla="*/ 1018075 w 4437063"/>
                <a:gd name="connsiteY12" fmla="*/ 113091 h 4810125"/>
                <a:gd name="connsiteX13" fmla="*/ 1031570 w 4437063"/>
                <a:gd name="connsiteY13" fmla="*/ 111900 h 4810125"/>
                <a:gd name="connsiteX14" fmla="*/ 2559676 w 4437063"/>
                <a:gd name="connsiteY14" fmla="*/ 0 h 4810125"/>
                <a:gd name="connsiteX15" fmla="*/ 2574759 w 4437063"/>
                <a:gd name="connsiteY15" fmla="*/ 1190 h 4810125"/>
                <a:gd name="connsiteX16" fmla="*/ 2563248 w 4437063"/>
                <a:gd name="connsiteY16" fmla="*/ 1587 h 4810125"/>
                <a:gd name="connsiteX17" fmla="*/ 2494583 w 4437063"/>
                <a:gd name="connsiteY17" fmla="*/ 11904 h 4810125"/>
                <a:gd name="connsiteX18" fmla="*/ 2435443 w 4437063"/>
                <a:gd name="connsiteY18" fmla="*/ 27380 h 4810125"/>
                <a:gd name="connsiteX19" fmla="*/ 2404484 w 4437063"/>
                <a:gd name="connsiteY19" fmla="*/ 39681 h 4810125"/>
                <a:gd name="connsiteX20" fmla="*/ 2387020 w 4437063"/>
                <a:gd name="connsiteY20" fmla="*/ 47617 h 4810125"/>
                <a:gd name="connsiteX21" fmla="*/ 2351298 w 4437063"/>
                <a:gd name="connsiteY21" fmla="*/ 68648 h 4810125"/>
                <a:gd name="connsiteX22" fmla="*/ 2315576 w 4437063"/>
                <a:gd name="connsiteY22" fmla="*/ 95631 h 4810125"/>
                <a:gd name="connsiteX23" fmla="*/ 2279854 w 4437063"/>
                <a:gd name="connsiteY23" fmla="*/ 128169 h 4810125"/>
                <a:gd name="connsiteX24" fmla="*/ 2246514 w 4437063"/>
                <a:gd name="connsiteY24" fmla="*/ 165866 h 4810125"/>
                <a:gd name="connsiteX25" fmla="*/ 2215555 w 4437063"/>
                <a:gd name="connsiteY25" fmla="*/ 207928 h 4810125"/>
                <a:gd name="connsiteX26" fmla="*/ 2188962 w 4437063"/>
                <a:gd name="connsiteY26" fmla="*/ 253561 h 4810125"/>
                <a:gd name="connsiteX27" fmla="*/ 2167131 w 4437063"/>
                <a:gd name="connsiteY27" fmla="*/ 303559 h 4810125"/>
                <a:gd name="connsiteX28" fmla="*/ 2158399 w 4437063"/>
                <a:gd name="connsiteY28" fmla="*/ 329352 h 4810125"/>
                <a:gd name="connsiteX29" fmla="*/ 2151652 w 4437063"/>
                <a:gd name="connsiteY29" fmla="*/ 355144 h 4810125"/>
                <a:gd name="connsiteX30" fmla="*/ 2144111 w 4437063"/>
                <a:gd name="connsiteY30" fmla="*/ 411491 h 4810125"/>
                <a:gd name="connsiteX31" fmla="*/ 2140538 w 4437063"/>
                <a:gd name="connsiteY31" fmla="*/ 506726 h 4810125"/>
                <a:gd name="connsiteX32" fmla="*/ 2140935 w 4437063"/>
                <a:gd name="connsiteY32" fmla="*/ 610690 h 4810125"/>
                <a:gd name="connsiteX33" fmla="*/ 2139348 w 4437063"/>
                <a:gd name="connsiteY33" fmla="*/ 681719 h 4810125"/>
                <a:gd name="connsiteX34" fmla="*/ 2134982 w 4437063"/>
                <a:gd name="connsiteY34" fmla="*/ 751954 h 4810125"/>
                <a:gd name="connsiteX35" fmla="*/ 2124662 w 4437063"/>
                <a:gd name="connsiteY35" fmla="*/ 820999 h 4810125"/>
                <a:gd name="connsiteX36" fmla="*/ 2115930 w 4437063"/>
                <a:gd name="connsiteY36" fmla="*/ 853934 h 4810125"/>
                <a:gd name="connsiteX37" fmla="*/ 2104023 w 4437063"/>
                <a:gd name="connsiteY37" fmla="*/ 895996 h 4810125"/>
                <a:gd name="connsiteX38" fmla="*/ 2081796 w 4437063"/>
                <a:gd name="connsiteY38" fmla="*/ 965041 h 4810125"/>
                <a:gd name="connsiteX39" fmla="*/ 2060759 w 4437063"/>
                <a:gd name="connsiteY39" fmla="*/ 1020197 h 4810125"/>
                <a:gd name="connsiteX40" fmla="*/ 2039326 w 4437063"/>
                <a:gd name="connsiteY40" fmla="*/ 1067417 h 4810125"/>
                <a:gd name="connsiteX41" fmla="*/ 2003207 w 4437063"/>
                <a:gd name="connsiteY41" fmla="*/ 1132494 h 4810125"/>
                <a:gd name="connsiteX42" fmla="*/ 1941289 w 4437063"/>
                <a:gd name="connsiteY42" fmla="*/ 1237649 h 4810125"/>
                <a:gd name="connsiteX43" fmla="*/ 1900804 w 4437063"/>
                <a:gd name="connsiteY43" fmla="*/ 1312249 h 4810125"/>
                <a:gd name="connsiteX44" fmla="*/ 1880562 w 4437063"/>
                <a:gd name="connsiteY44" fmla="*/ 1349549 h 4810125"/>
                <a:gd name="connsiteX45" fmla="*/ 1847618 w 4437063"/>
                <a:gd name="connsiteY45" fmla="*/ 1420578 h 4810125"/>
                <a:gd name="connsiteX46" fmla="*/ 1822613 w 4437063"/>
                <a:gd name="connsiteY46" fmla="*/ 1485258 h 4810125"/>
                <a:gd name="connsiteX47" fmla="*/ 1804752 w 4437063"/>
                <a:gd name="connsiteY47" fmla="*/ 1544779 h 4810125"/>
                <a:gd name="connsiteX48" fmla="*/ 1792845 w 4437063"/>
                <a:gd name="connsiteY48" fmla="*/ 1599142 h 4810125"/>
                <a:gd name="connsiteX49" fmla="*/ 1787288 w 4437063"/>
                <a:gd name="connsiteY49" fmla="*/ 1649537 h 4810125"/>
                <a:gd name="connsiteX50" fmla="*/ 1786097 w 4437063"/>
                <a:gd name="connsiteY50" fmla="*/ 1696361 h 4810125"/>
                <a:gd name="connsiteX51" fmla="*/ 1789273 w 4437063"/>
                <a:gd name="connsiteY51" fmla="*/ 1739613 h 4810125"/>
                <a:gd name="connsiteX52" fmla="*/ 1796417 w 4437063"/>
                <a:gd name="connsiteY52" fmla="*/ 1780484 h 4810125"/>
                <a:gd name="connsiteX53" fmla="*/ 1806737 w 4437063"/>
                <a:gd name="connsiteY53" fmla="*/ 1819371 h 4810125"/>
                <a:gd name="connsiteX54" fmla="*/ 1826185 w 4437063"/>
                <a:gd name="connsiteY54" fmla="*/ 1874925 h 4810125"/>
                <a:gd name="connsiteX55" fmla="*/ 1856747 w 4437063"/>
                <a:gd name="connsiteY55" fmla="*/ 1946747 h 4810125"/>
                <a:gd name="connsiteX56" fmla="*/ 1888103 w 4437063"/>
                <a:gd name="connsiteY56" fmla="*/ 2020157 h 4810125"/>
                <a:gd name="connsiteX57" fmla="*/ 1901201 w 4437063"/>
                <a:gd name="connsiteY57" fmla="*/ 2059044 h 4810125"/>
                <a:gd name="connsiteX58" fmla="*/ 1907949 w 4437063"/>
                <a:gd name="connsiteY58" fmla="*/ 2078488 h 4810125"/>
                <a:gd name="connsiteX59" fmla="*/ 1922238 w 4437063"/>
                <a:gd name="connsiteY59" fmla="*/ 2113804 h 4810125"/>
                <a:gd name="connsiteX60" fmla="*/ 1937320 w 4437063"/>
                <a:gd name="connsiteY60" fmla="*/ 2146343 h 4810125"/>
                <a:gd name="connsiteX61" fmla="*/ 1953594 w 4437063"/>
                <a:gd name="connsiteY61" fmla="*/ 2175310 h 4810125"/>
                <a:gd name="connsiteX62" fmla="*/ 1971454 w 4437063"/>
                <a:gd name="connsiteY62" fmla="*/ 2200705 h 4810125"/>
                <a:gd name="connsiteX63" fmla="*/ 1989315 w 4437063"/>
                <a:gd name="connsiteY63" fmla="*/ 2222927 h 4810125"/>
                <a:gd name="connsiteX64" fmla="*/ 2007970 w 4437063"/>
                <a:gd name="connsiteY64" fmla="*/ 2241974 h 4810125"/>
                <a:gd name="connsiteX65" fmla="*/ 2026228 w 4437063"/>
                <a:gd name="connsiteY65" fmla="*/ 2257449 h 4810125"/>
                <a:gd name="connsiteX66" fmla="*/ 2045280 w 4437063"/>
                <a:gd name="connsiteY66" fmla="*/ 2269750 h 4810125"/>
                <a:gd name="connsiteX67" fmla="*/ 2063935 w 4437063"/>
                <a:gd name="connsiteY67" fmla="*/ 2278480 h 4810125"/>
                <a:gd name="connsiteX68" fmla="*/ 2082589 w 4437063"/>
                <a:gd name="connsiteY68" fmla="*/ 2283639 h 4810125"/>
                <a:gd name="connsiteX69" fmla="*/ 2100847 w 4437063"/>
                <a:gd name="connsiteY69" fmla="*/ 2285623 h 4810125"/>
                <a:gd name="connsiteX70" fmla="*/ 2117915 w 4437063"/>
                <a:gd name="connsiteY70" fmla="*/ 2284035 h 4810125"/>
                <a:gd name="connsiteX71" fmla="*/ 2134982 w 4437063"/>
                <a:gd name="connsiteY71" fmla="*/ 2278877 h 4810125"/>
                <a:gd name="connsiteX72" fmla="*/ 2150461 w 4437063"/>
                <a:gd name="connsiteY72" fmla="*/ 2270147 h 4810125"/>
                <a:gd name="connsiteX73" fmla="*/ 2165147 w 4437063"/>
                <a:gd name="connsiteY73" fmla="*/ 2258640 h 4810125"/>
                <a:gd name="connsiteX74" fmla="*/ 2171894 w 4437063"/>
                <a:gd name="connsiteY74" fmla="*/ 2250703 h 4810125"/>
                <a:gd name="connsiteX75" fmla="*/ 2195709 w 4437063"/>
                <a:gd name="connsiteY75" fmla="*/ 2221340 h 4810125"/>
                <a:gd name="connsiteX76" fmla="*/ 2227462 w 4437063"/>
                <a:gd name="connsiteY76" fmla="*/ 2170548 h 4810125"/>
                <a:gd name="connsiteX77" fmla="*/ 2260009 w 4437063"/>
                <a:gd name="connsiteY77" fmla="*/ 2089599 h 4810125"/>
                <a:gd name="connsiteX78" fmla="*/ 2286602 w 4437063"/>
                <a:gd name="connsiteY78" fmla="*/ 2008650 h 4810125"/>
                <a:gd name="connsiteX79" fmla="*/ 2305256 w 4437063"/>
                <a:gd name="connsiteY79" fmla="*/ 1951509 h 4810125"/>
                <a:gd name="connsiteX80" fmla="*/ 2330262 w 4437063"/>
                <a:gd name="connsiteY80" fmla="*/ 1866195 h 4810125"/>
                <a:gd name="connsiteX81" fmla="*/ 2352489 w 4437063"/>
                <a:gd name="connsiteY81" fmla="*/ 1790404 h 4810125"/>
                <a:gd name="connsiteX82" fmla="*/ 2385829 w 4437063"/>
                <a:gd name="connsiteY82" fmla="*/ 1696757 h 4810125"/>
                <a:gd name="connsiteX83" fmla="*/ 2412819 w 4437063"/>
                <a:gd name="connsiteY83" fmla="*/ 1632077 h 4810125"/>
                <a:gd name="connsiteX84" fmla="*/ 2440603 w 4437063"/>
                <a:gd name="connsiteY84" fmla="*/ 1566207 h 4810125"/>
                <a:gd name="connsiteX85" fmla="*/ 2475531 w 4437063"/>
                <a:gd name="connsiteY85" fmla="*/ 1492797 h 4810125"/>
                <a:gd name="connsiteX86" fmla="*/ 2497361 w 4437063"/>
                <a:gd name="connsiteY86" fmla="*/ 1453116 h 4810125"/>
                <a:gd name="connsiteX87" fmla="*/ 2519191 w 4437063"/>
                <a:gd name="connsiteY87" fmla="*/ 1418991 h 4810125"/>
                <a:gd name="connsiteX88" fmla="*/ 2542212 w 4437063"/>
                <a:gd name="connsiteY88" fmla="*/ 1388833 h 4810125"/>
                <a:gd name="connsiteX89" fmla="*/ 2581506 w 4437063"/>
                <a:gd name="connsiteY89" fmla="*/ 1344390 h 4810125"/>
                <a:gd name="connsiteX90" fmla="*/ 2613656 w 4437063"/>
                <a:gd name="connsiteY90" fmla="*/ 1312646 h 4810125"/>
                <a:gd name="connsiteX91" fmla="*/ 2635883 w 4437063"/>
                <a:gd name="connsiteY91" fmla="*/ 1291615 h 4810125"/>
                <a:gd name="connsiteX92" fmla="*/ 2682321 w 4437063"/>
                <a:gd name="connsiteY92" fmla="*/ 1254712 h 4810125"/>
                <a:gd name="connsiteX93" fmla="*/ 2730744 w 4437063"/>
                <a:gd name="connsiteY93" fmla="*/ 1221776 h 4810125"/>
                <a:gd name="connsiteX94" fmla="*/ 2781152 w 4437063"/>
                <a:gd name="connsiteY94" fmla="*/ 1191619 h 4810125"/>
                <a:gd name="connsiteX95" fmla="*/ 2858550 w 4437063"/>
                <a:gd name="connsiteY95" fmla="*/ 1148763 h 4810125"/>
                <a:gd name="connsiteX96" fmla="*/ 2939520 w 4437063"/>
                <a:gd name="connsiteY96" fmla="*/ 1102337 h 4810125"/>
                <a:gd name="connsiteX97" fmla="*/ 2993896 w 4437063"/>
                <a:gd name="connsiteY97" fmla="*/ 1066624 h 4810125"/>
                <a:gd name="connsiteX98" fmla="*/ 3021680 w 4437063"/>
                <a:gd name="connsiteY98" fmla="*/ 1047180 h 4810125"/>
                <a:gd name="connsiteX99" fmla="*/ 3049067 w 4437063"/>
                <a:gd name="connsiteY99" fmla="*/ 1026546 h 4810125"/>
                <a:gd name="connsiteX100" fmla="*/ 3100665 w 4437063"/>
                <a:gd name="connsiteY100" fmla="*/ 984485 h 4810125"/>
                <a:gd name="connsiteX101" fmla="*/ 3147898 w 4437063"/>
                <a:gd name="connsiteY101" fmla="*/ 940438 h 4810125"/>
                <a:gd name="connsiteX102" fmla="*/ 3191161 w 4437063"/>
                <a:gd name="connsiteY102" fmla="*/ 894012 h 4810125"/>
                <a:gd name="connsiteX103" fmla="*/ 3230455 w 4437063"/>
                <a:gd name="connsiteY103" fmla="*/ 846791 h 4810125"/>
                <a:gd name="connsiteX104" fmla="*/ 3266177 w 4437063"/>
                <a:gd name="connsiteY104" fmla="*/ 798381 h 4810125"/>
                <a:gd name="connsiteX105" fmla="*/ 3297930 w 4437063"/>
                <a:gd name="connsiteY105" fmla="*/ 748383 h 4810125"/>
                <a:gd name="connsiteX106" fmla="*/ 3325714 w 4437063"/>
                <a:gd name="connsiteY106" fmla="*/ 697591 h 4810125"/>
                <a:gd name="connsiteX107" fmla="*/ 3337621 w 4437063"/>
                <a:gd name="connsiteY107" fmla="*/ 671799 h 4810125"/>
                <a:gd name="connsiteX108" fmla="*/ 3343971 w 4437063"/>
                <a:gd name="connsiteY108" fmla="*/ 658307 h 4810125"/>
                <a:gd name="connsiteX109" fmla="*/ 3354291 w 4437063"/>
                <a:gd name="connsiteY109" fmla="*/ 628943 h 4810125"/>
                <a:gd name="connsiteX110" fmla="*/ 3366992 w 4437063"/>
                <a:gd name="connsiteY110" fmla="*/ 579739 h 4810125"/>
                <a:gd name="connsiteX111" fmla="*/ 3379693 w 4437063"/>
                <a:gd name="connsiteY111" fmla="*/ 506726 h 4810125"/>
                <a:gd name="connsiteX112" fmla="*/ 3388029 w 4437063"/>
                <a:gd name="connsiteY112" fmla="*/ 431729 h 4810125"/>
                <a:gd name="connsiteX113" fmla="*/ 3394379 w 4437063"/>
                <a:gd name="connsiteY113" fmla="*/ 326177 h 4810125"/>
                <a:gd name="connsiteX114" fmla="*/ 3395173 w 4437063"/>
                <a:gd name="connsiteY114" fmla="*/ 231737 h 4810125"/>
                <a:gd name="connsiteX115" fmla="*/ 3395173 w 4437063"/>
                <a:gd name="connsiteY115" fmla="*/ 221816 h 4810125"/>
                <a:gd name="connsiteX116" fmla="*/ 3396364 w 4437063"/>
                <a:gd name="connsiteY116" fmla="*/ 230943 h 4810125"/>
                <a:gd name="connsiteX117" fmla="*/ 3407080 w 4437063"/>
                <a:gd name="connsiteY117" fmla="*/ 423396 h 4810125"/>
                <a:gd name="connsiteX118" fmla="*/ 3405493 w 4437063"/>
                <a:gd name="connsiteY118" fmla="*/ 497599 h 4810125"/>
                <a:gd name="connsiteX119" fmla="*/ 3399539 w 4437063"/>
                <a:gd name="connsiteY119" fmla="*/ 571009 h 4810125"/>
                <a:gd name="connsiteX120" fmla="*/ 3390013 w 4437063"/>
                <a:gd name="connsiteY120" fmla="*/ 622594 h 4810125"/>
                <a:gd name="connsiteX121" fmla="*/ 3382075 w 4437063"/>
                <a:gd name="connsiteY121" fmla="*/ 653942 h 4810125"/>
                <a:gd name="connsiteX122" fmla="*/ 3377312 w 4437063"/>
                <a:gd name="connsiteY122" fmla="*/ 668624 h 4810125"/>
                <a:gd name="connsiteX123" fmla="*/ 3366992 w 4437063"/>
                <a:gd name="connsiteY123" fmla="*/ 697194 h 4810125"/>
                <a:gd name="connsiteX124" fmla="*/ 3344765 w 4437063"/>
                <a:gd name="connsiteY124" fmla="*/ 749970 h 4810125"/>
                <a:gd name="connsiteX125" fmla="*/ 3320157 w 4437063"/>
                <a:gd name="connsiteY125" fmla="*/ 800365 h 4810125"/>
                <a:gd name="connsiteX126" fmla="*/ 3292770 w 4437063"/>
                <a:gd name="connsiteY126" fmla="*/ 848379 h 4810125"/>
                <a:gd name="connsiteX127" fmla="*/ 3263002 w 4437063"/>
                <a:gd name="connsiteY127" fmla="*/ 894012 h 4810125"/>
                <a:gd name="connsiteX128" fmla="*/ 3230058 w 4437063"/>
                <a:gd name="connsiteY128" fmla="*/ 939248 h 4810125"/>
                <a:gd name="connsiteX129" fmla="*/ 3193542 w 4437063"/>
                <a:gd name="connsiteY129" fmla="*/ 984088 h 4810125"/>
                <a:gd name="connsiteX130" fmla="*/ 3153454 w 4437063"/>
                <a:gd name="connsiteY130" fmla="*/ 1028927 h 4810125"/>
                <a:gd name="connsiteX131" fmla="*/ 3131227 w 4437063"/>
                <a:gd name="connsiteY131" fmla="*/ 1051942 h 4810125"/>
                <a:gd name="connsiteX132" fmla="*/ 3109397 w 4437063"/>
                <a:gd name="connsiteY132" fmla="*/ 1074163 h 4810125"/>
                <a:gd name="connsiteX133" fmla="*/ 3062959 w 4437063"/>
                <a:gd name="connsiteY133" fmla="*/ 1113051 h 4810125"/>
                <a:gd name="connsiteX134" fmla="*/ 3014933 w 4437063"/>
                <a:gd name="connsiteY134" fmla="*/ 1147176 h 4810125"/>
                <a:gd name="connsiteX135" fmla="*/ 2964128 w 4437063"/>
                <a:gd name="connsiteY135" fmla="*/ 1178921 h 4810125"/>
                <a:gd name="connsiteX136" fmla="*/ 2882761 w 4437063"/>
                <a:gd name="connsiteY136" fmla="*/ 1226935 h 4810125"/>
                <a:gd name="connsiteX137" fmla="*/ 2793456 w 4437063"/>
                <a:gd name="connsiteY137" fmla="*/ 1283679 h 4810125"/>
                <a:gd name="connsiteX138" fmla="*/ 2729554 w 4437063"/>
                <a:gd name="connsiteY138" fmla="*/ 1329709 h 4810125"/>
                <a:gd name="connsiteX139" fmla="*/ 2695816 w 4437063"/>
                <a:gd name="connsiteY139" fmla="*/ 1356295 h 4810125"/>
                <a:gd name="connsiteX140" fmla="*/ 2679146 w 4437063"/>
                <a:gd name="connsiteY140" fmla="*/ 1370580 h 4810125"/>
                <a:gd name="connsiteX141" fmla="*/ 2646599 w 4437063"/>
                <a:gd name="connsiteY141" fmla="*/ 1404706 h 4810125"/>
                <a:gd name="connsiteX142" fmla="*/ 2616434 w 4437063"/>
                <a:gd name="connsiteY142" fmla="*/ 1443990 h 4810125"/>
                <a:gd name="connsiteX143" fmla="*/ 2588650 w 4437063"/>
                <a:gd name="connsiteY143" fmla="*/ 1486845 h 4810125"/>
                <a:gd name="connsiteX144" fmla="*/ 2562454 w 4437063"/>
                <a:gd name="connsiteY144" fmla="*/ 1533272 h 4810125"/>
                <a:gd name="connsiteX145" fmla="*/ 2538243 w 4437063"/>
                <a:gd name="connsiteY145" fmla="*/ 1582079 h 4810125"/>
                <a:gd name="connsiteX146" fmla="*/ 2505299 w 4437063"/>
                <a:gd name="connsiteY146" fmla="*/ 1656283 h 4810125"/>
                <a:gd name="connsiteX147" fmla="*/ 2469974 w 4437063"/>
                <a:gd name="connsiteY147" fmla="*/ 1752311 h 4810125"/>
                <a:gd name="connsiteX148" fmla="*/ 2442587 w 4437063"/>
                <a:gd name="connsiteY148" fmla="*/ 1837228 h 4810125"/>
                <a:gd name="connsiteX149" fmla="*/ 2417185 w 4437063"/>
                <a:gd name="connsiteY149" fmla="*/ 1928891 h 4810125"/>
                <a:gd name="connsiteX150" fmla="*/ 2414407 w 4437063"/>
                <a:gd name="connsiteY150" fmla="*/ 1942779 h 4810125"/>
                <a:gd name="connsiteX151" fmla="*/ 2409247 w 4437063"/>
                <a:gd name="connsiteY151" fmla="*/ 1973730 h 4810125"/>
                <a:gd name="connsiteX152" fmla="*/ 2396546 w 4437063"/>
                <a:gd name="connsiteY152" fmla="*/ 2032061 h 4810125"/>
                <a:gd name="connsiteX153" fmla="*/ 2380669 w 4437063"/>
                <a:gd name="connsiteY153" fmla="*/ 2087218 h 4810125"/>
                <a:gd name="connsiteX154" fmla="*/ 2361618 w 4437063"/>
                <a:gd name="connsiteY154" fmla="*/ 2139597 h 4810125"/>
                <a:gd name="connsiteX155" fmla="*/ 2338994 w 4437063"/>
                <a:gd name="connsiteY155" fmla="*/ 2191182 h 4810125"/>
                <a:gd name="connsiteX156" fmla="*/ 2313195 w 4437063"/>
                <a:gd name="connsiteY156" fmla="*/ 2241974 h 4810125"/>
                <a:gd name="connsiteX157" fmla="*/ 2269534 w 4437063"/>
                <a:gd name="connsiteY157" fmla="*/ 2319352 h 4810125"/>
                <a:gd name="connsiteX158" fmla="*/ 2235797 w 4437063"/>
                <a:gd name="connsiteY158" fmla="*/ 2373714 h 4810125"/>
                <a:gd name="connsiteX159" fmla="*/ 2219127 w 4437063"/>
                <a:gd name="connsiteY159" fmla="*/ 2400301 h 4810125"/>
                <a:gd name="connsiteX160" fmla="*/ 2195709 w 4437063"/>
                <a:gd name="connsiteY160" fmla="*/ 2450299 h 4810125"/>
                <a:gd name="connsiteX161" fmla="*/ 2181817 w 4437063"/>
                <a:gd name="connsiteY161" fmla="*/ 2493551 h 4810125"/>
                <a:gd name="connsiteX162" fmla="*/ 2174673 w 4437063"/>
                <a:gd name="connsiteY162" fmla="*/ 2531248 h 4810125"/>
                <a:gd name="connsiteX163" fmla="*/ 2173482 w 4437063"/>
                <a:gd name="connsiteY163" fmla="*/ 2561405 h 4810125"/>
                <a:gd name="connsiteX164" fmla="*/ 2175070 w 4437063"/>
                <a:gd name="connsiteY164" fmla="*/ 2584420 h 4810125"/>
                <a:gd name="connsiteX165" fmla="*/ 2180230 w 4437063"/>
                <a:gd name="connsiteY165" fmla="*/ 2606642 h 4810125"/>
                <a:gd name="connsiteX166" fmla="*/ 2181817 w 4437063"/>
                <a:gd name="connsiteY166" fmla="*/ 2609419 h 4810125"/>
                <a:gd name="connsiteX167" fmla="*/ 2201266 w 4437063"/>
                <a:gd name="connsiteY167" fmla="*/ 2585611 h 4810125"/>
                <a:gd name="connsiteX168" fmla="*/ 2314385 w 4437063"/>
                <a:gd name="connsiteY168" fmla="*/ 2441172 h 4810125"/>
                <a:gd name="connsiteX169" fmla="*/ 2401706 w 4437063"/>
                <a:gd name="connsiteY169" fmla="*/ 2320542 h 4810125"/>
                <a:gd name="connsiteX170" fmla="*/ 2442190 w 4437063"/>
                <a:gd name="connsiteY170" fmla="*/ 2260624 h 4810125"/>
                <a:gd name="connsiteX171" fmla="*/ 2472356 w 4437063"/>
                <a:gd name="connsiteY171" fmla="*/ 2212610 h 4810125"/>
                <a:gd name="connsiteX172" fmla="*/ 2516016 w 4437063"/>
                <a:gd name="connsiteY172" fmla="*/ 2137613 h 4810125"/>
                <a:gd name="connsiteX173" fmla="*/ 2562454 w 4437063"/>
                <a:gd name="connsiteY173" fmla="*/ 2045156 h 4810125"/>
                <a:gd name="connsiteX174" fmla="*/ 2594207 w 4437063"/>
                <a:gd name="connsiteY174" fmla="*/ 1975714 h 4810125"/>
                <a:gd name="connsiteX175" fmla="*/ 2606115 w 4437063"/>
                <a:gd name="connsiteY175" fmla="*/ 1951509 h 4810125"/>
                <a:gd name="connsiteX176" fmla="*/ 2631914 w 4437063"/>
                <a:gd name="connsiteY176" fmla="*/ 1905082 h 4810125"/>
                <a:gd name="connsiteX177" fmla="*/ 2659697 w 4437063"/>
                <a:gd name="connsiteY177" fmla="*/ 1861433 h 4810125"/>
                <a:gd name="connsiteX178" fmla="*/ 2689466 w 4437063"/>
                <a:gd name="connsiteY178" fmla="*/ 1820165 h 4810125"/>
                <a:gd name="connsiteX179" fmla="*/ 2720425 w 4437063"/>
                <a:gd name="connsiteY179" fmla="*/ 1783262 h 4810125"/>
                <a:gd name="connsiteX180" fmla="*/ 2750987 w 4437063"/>
                <a:gd name="connsiteY180" fmla="*/ 1750327 h 4810125"/>
                <a:gd name="connsiteX181" fmla="*/ 2781549 w 4437063"/>
                <a:gd name="connsiteY181" fmla="*/ 1722153 h 4810125"/>
                <a:gd name="connsiteX182" fmla="*/ 2811317 w 4437063"/>
                <a:gd name="connsiteY182" fmla="*/ 1699535 h 4810125"/>
                <a:gd name="connsiteX183" fmla="*/ 2825209 w 4437063"/>
                <a:gd name="connsiteY183" fmla="*/ 1690805 h 4810125"/>
                <a:gd name="connsiteX184" fmla="*/ 2840292 w 4437063"/>
                <a:gd name="connsiteY184" fmla="*/ 1682869 h 4810125"/>
                <a:gd name="connsiteX185" fmla="*/ 2881968 w 4437063"/>
                <a:gd name="connsiteY185" fmla="*/ 1670568 h 4810125"/>
                <a:gd name="connsiteX186" fmla="*/ 2934757 w 4437063"/>
                <a:gd name="connsiteY186" fmla="*/ 1662235 h 4810125"/>
                <a:gd name="connsiteX187" fmla="*/ 2995087 w 4437063"/>
                <a:gd name="connsiteY187" fmla="*/ 1656680 h 4810125"/>
                <a:gd name="connsiteX188" fmla="*/ 3161393 w 4437063"/>
                <a:gd name="connsiteY188" fmla="*/ 1651521 h 4810125"/>
                <a:gd name="connsiteX189" fmla="*/ 3277291 w 4437063"/>
                <a:gd name="connsiteY189" fmla="*/ 1651521 h 4810125"/>
                <a:gd name="connsiteX190" fmla="*/ 3375724 w 4437063"/>
                <a:gd name="connsiteY190" fmla="*/ 1651124 h 4810125"/>
                <a:gd name="connsiteX191" fmla="*/ 3522184 w 4437063"/>
                <a:gd name="connsiteY191" fmla="*/ 1646363 h 4810125"/>
                <a:gd name="connsiteX192" fmla="*/ 3641257 w 4437063"/>
                <a:gd name="connsiteY192" fmla="*/ 1633665 h 4810125"/>
                <a:gd name="connsiteX193" fmla="*/ 3714686 w 4437063"/>
                <a:gd name="connsiteY193" fmla="*/ 1621760 h 4810125"/>
                <a:gd name="connsiteX194" fmla="*/ 3727784 w 4437063"/>
                <a:gd name="connsiteY194" fmla="*/ 1619776 h 4810125"/>
                <a:gd name="connsiteX195" fmla="*/ 3754774 w 4437063"/>
                <a:gd name="connsiteY195" fmla="*/ 1611840 h 4810125"/>
                <a:gd name="connsiteX196" fmla="*/ 3800022 w 4437063"/>
                <a:gd name="connsiteY196" fmla="*/ 1594380 h 4810125"/>
                <a:gd name="connsiteX197" fmla="*/ 3865909 w 4437063"/>
                <a:gd name="connsiteY197" fmla="*/ 1559461 h 4810125"/>
                <a:gd name="connsiteX198" fmla="*/ 3934971 w 4437063"/>
                <a:gd name="connsiteY198" fmla="*/ 1512241 h 4810125"/>
                <a:gd name="connsiteX199" fmla="*/ 3969899 w 4437063"/>
                <a:gd name="connsiteY199" fmla="*/ 1484464 h 4810125"/>
                <a:gd name="connsiteX200" fmla="*/ 3991333 w 4437063"/>
                <a:gd name="connsiteY200" fmla="*/ 1465814 h 4810125"/>
                <a:gd name="connsiteX201" fmla="*/ 4034199 w 4437063"/>
                <a:gd name="connsiteY201" fmla="*/ 1424149 h 4810125"/>
                <a:gd name="connsiteX202" fmla="*/ 4095323 w 4437063"/>
                <a:gd name="connsiteY202" fmla="*/ 1356692 h 4810125"/>
                <a:gd name="connsiteX203" fmla="*/ 4169149 w 4437063"/>
                <a:gd name="connsiteY203" fmla="*/ 1266219 h 4810125"/>
                <a:gd name="connsiteX204" fmla="*/ 4231067 w 4437063"/>
                <a:gd name="connsiteY204" fmla="*/ 1189238 h 4810125"/>
                <a:gd name="connsiteX205" fmla="*/ 4256469 w 4437063"/>
                <a:gd name="connsiteY205" fmla="*/ 1161858 h 4810125"/>
                <a:gd name="connsiteX206" fmla="*/ 4268773 w 4437063"/>
                <a:gd name="connsiteY206" fmla="*/ 1150747 h 4810125"/>
                <a:gd name="connsiteX207" fmla="*/ 4296953 w 4437063"/>
                <a:gd name="connsiteY207" fmla="*/ 1130510 h 4810125"/>
                <a:gd name="connsiteX208" fmla="*/ 4327119 w 4437063"/>
                <a:gd name="connsiteY208" fmla="*/ 1115035 h 4810125"/>
                <a:gd name="connsiteX209" fmla="*/ 4356887 w 4437063"/>
                <a:gd name="connsiteY209" fmla="*/ 1102733 h 4810125"/>
                <a:gd name="connsiteX210" fmla="*/ 4421981 w 4437063"/>
                <a:gd name="connsiteY210" fmla="*/ 1083687 h 4810125"/>
                <a:gd name="connsiteX211" fmla="*/ 4429592 w 4437063"/>
                <a:gd name="connsiteY211" fmla="*/ 1082685 h 4810125"/>
                <a:gd name="connsiteX212" fmla="*/ 4392609 w 4437063"/>
                <a:gd name="connsiteY212" fmla="*/ 1094004 h 4810125"/>
                <a:gd name="connsiteX213" fmla="*/ 4355299 w 4437063"/>
                <a:gd name="connsiteY213" fmla="*/ 1112257 h 4810125"/>
                <a:gd name="connsiteX214" fmla="*/ 4333469 w 4437063"/>
                <a:gd name="connsiteY214" fmla="*/ 1126145 h 4810125"/>
                <a:gd name="connsiteX215" fmla="*/ 4322356 w 4437063"/>
                <a:gd name="connsiteY215" fmla="*/ 1134081 h 4810125"/>
                <a:gd name="connsiteX216" fmla="*/ 4297747 w 4437063"/>
                <a:gd name="connsiteY216" fmla="*/ 1157890 h 4810125"/>
                <a:gd name="connsiteX217" fmla="*/ 4256469 w 4437063"/>
                <a:gd name="connsiteY217" fmla="*/ 1206698 h 4810125"/>
                <a:gd name="connsiteX218" fmla="*/ 4199314 w 4437063"/>
                <a:gd name="connsiteY218" fmla="*/ 1287250 h 4810125"/>
                <a:gd name="connsiteX219" fmla="*/ 4145334 w 4437063"/>
                <a:gd name="connsiteY219" fmla="*/ 1372167 h 4810125"/>
                <a:gd name="connsiteX220" fmla="*/ 4122313 w 4437063"/>
                <a:gd name="connsiteY220" fmla="*/ 1411054 h 4810125"/>
                <a:gd name="connsiteX221" fmla="*/ 4100086 w 4437063"/>
                <a:gd name="connsiteY221" fmla="*/ 1446371 h 4810125"/>
                <a:gd name="connsiteX222" fmla="*/ 4054838 w 4437063"/>
                <a:gd name="connsiteY222" fmla="*/ 1508273 h 4810125"/>
                <a:gd name="connsiteX223" fmla="*/ 4008400 w 4437063"/>
                <a:gd name="connsiteY223" fmla="*/ 1559461 h 4810125"/>
                <a:gd name="connsiteX224" fmla="*/ 3959580 w 4437063"/>
                <a:gd name="connsiteY224" fmla="*/ 1604698 h 4810125"/>
                <a:gd name="connsiteX225" fmla="*/ 3933781 w 4437063"/>
                <a:gd name="connsiteY225" fmla="*/ 1625332 h 4810125"/>
                <a:gd name="connsiteX226" fmla="*/ 3919889 w 4437063"/>
                <a:gd name="connsiteY226" fmla="*/ 1635649 h 4810125"/>
                <a:gd name="connsiteX227" fmla="*/ 3882976 w 4437063"/>
                <a:gd name="connsiteY227" fmla="*/ 1657076 h 4810125"/>
                <a:gd name="connsiteX228" fmla="*/ 3834950 w 4437063"/>
                <a:gd name="connsiteY228" fmla="*/ 1679298 h 4810125"/>
                <a:gd name="connsiteX229" fmla="*/ 3775810 w 4437063"/>
                <a:gd name="connsiteY229" fmla="*/ 1701122 h 4810125"/>
                <a:gd name="connsiteX230" fmla="*/ 3705954 w 4437063"/>
                <a:gd name="connsiteY230" fmla="*/ 1720963 h 4810125"/>
                <a:gd name="connsiteX231" fmla="*/ 3626175 w 4437063"/>
                <a:gd name="connsiteY231" fmla="*/ 1738819 h 4810125"/>
                <a:gd name="connsiteX232" fmla="*/ 3535679 w 4437063"/>
                <a:gd name="connsiteY232" fmla="*/ 1752707 h 4810125"/>
                <a:gd name="connsiteX233" fmla="*/ 3434864 w 4437063"/>
                <a:gd name="connsiteY233" fmla="*/ 1762231 h 4810125"/>
                <a:gd name="connsiteX234" fmla="*/ 3380487 w 4437063"/>
                <a:gd name="connsiteY234" fmla="*/ 1764215 h 4810125"/>
                <a:gd name="connsiteX235" fmla="*/ 3278084 w 4437063"/>
                <a:gd name="connsiteY235" fmla="*/ 1766596 h 4810125"/>
                <a:gd name="connsiteX236" fmla="*/ 3137975 w 4437063"/>
                <a:gd name="connsiteY236" fmla="*/ 1765802 h 4810125"/>
                <a:gd name="connsiteX237" fmla="*/ 3064546 w 4437063"/>
                <a:gd name="connsiteY237" fmla="*/ 1767786 h 4810125"/>
                <a:gd name="connsiteX238" fmla="*/ 3020886 w 4437063"/>
                <a:gd name="connsiteY238" fmla="*/ 1773342 h 4810125"/>
                <a:gd name="connsiteX239" fmla="*/ 2976432 w 4437063"/>
                <a:gd name="connsiteY239" fmla="*/ 1784452 h 4810125"/>
                <a:gd name="connsiteX240" fmla="*/ 2927612 w 4437063"/>
                <a:gd name="connsiteY240" fmla="*/ 1801118 h 4810125"/>
                <a:gd name="connsiteX241" fmla="*/ 2898638 w 4437063"/>
                <a:gd name="connsiteY241" fmla="*/ 1813419 h 4810125"/>
                <a:gd name="connsiteX242" fmla="*/ 2884349 w 4437063"/>
                <a:gd name="connsiteY242" fmla="*/ 1820165 h 4810125"/>
                <a:gd name="connsiteX243" fmla="*/ 2856565 w 4437063"/>
                <a:gd name="connsiteY243" fmla="*/ 1837625 h 4810125"/>
                <a:gd name="connsiteX244" fmla="*/ 2830766 w 4437063"/>
                <a:gd name="connsiteY244" fmla="*/ 1858656 h 4810125"/>
                <a:gd name="connsiteX245" fmla="*/ 2806554 w 4437063"/>
                <a:gd name="connsiteY245" fmla="*/ 1884051 h 4810125"/>
                <a:gd name="connsiteX246" fmla="*/ 2773214 w 4437063"/>
                <a:gd name="connsiteY246" fmla="*/ 1926113 h 4810125"/>
                <a:gd name="connsiteX247" fmla="*/ 2732729 w 4437063"/>
                <a:gd name="connsiteY247" fmla="*/ 1991984 h 4810125"/>
                <a:gd name="connsiteX248" fmla="*/ 2678749 w 4437063"/>
                <a:gd name="connsiteY248" fmla="*/ 2099916 h 4810125"/>
                <a:gd name="connsiteX249" fmla="*/ 2628738 w 4437063"/>
                <a:gd name="connsiteY249" fmla="*/ 2210229 h 4810125"/>
                <a:gd name="connsiteX250" fmla="*/ 2596192 w 4437063"/>
                <a:gd name="connsiteY250" fmla="*/ 2278480 h 4810125"/>
                <a:gd name="connsiteX251" fmla="*/ 2579522 w 4437063"/>
                <a:gd name="connsiteY251" fmla="*/ 2309828 h 4810125"/>
                <a:gd name="connsiteX252" fmla="*/ 2532686 w 4437063"/>
                <a:gd name="connsiteY252" fmla="*/ 2393158 h 4810125"/>
                <a:gd name="connsiteX253" fmla="*/ 2461639 w 4437063"/>
                <a:gd name="connsiteY253" fmla="*/ 2515772 h 4810125"/>
                <a:gd name="connsiteX254" fmla="*/ 2401706 w 4437063"/>
                <a:gd name="connsiteY254" fmla="*/ 2610213 h 4810125"/>
                <a:gd name="connsiteX255" fmla="*/ 2335025 w 4437063"/>
                <a:gd name="connsiteY255" fmla="*/ 2709019 h 4810125"/>
                <a:gd name="connsiteX256" fmla="*/ 2291364 w 4437063"/>
                <a:gd name="connsiteY256" fmla="*/ 2771318 h 4810125"/>
                <a:gd name="connsiteX257" fmla="*/ 2312004 w 4437063"/>
                <a:gd name="connsiteY257" fmla="*/ 2766953 h 4810125"/>
                <a:gd name="connsiteX258" fmla="*/ 2447747 w 4437063"/>
                <a:gd name="connsiteY258" fmla="*/ 2726082 h 4810125"/>
                <a:gd name="connsiteX259" fmla="*/ 2540227 w 4437063"/>
                <a:gd name="connsiteY259" fmla="*/ 2690369 h 4810125"/>
                <a:gd name="connsiteX260" fmla="*/ 2607305 w 4437063"/>
                <a:gd name="connsiteY260" fmla="*/ 2660608 h 4810125"/>
                <a:gd name="connsiteX261" fmla="*/ 2641440 w 4437063"/>
                <a:gd name="connsiteY261" fmla="*/ 2643545 h 4810125"/>
                <a:gd name="connsiteX262" fmla="*/ 2681131 w 4437063"/>
                <a:gd name="connsiteY262" fmla="*/ 2624101 h 4810125"/>
                <a:gd name="connsiteX263" fmla="*/ 2752178 w 4437063"/>
                <a:gd name="connsiteY263" fmla="*/ 2591563 h 4810125"/>
                <a:gd name="connsiteX264" fmla="*/ 2842673 w 4437063"/>
                <a:gd name="connsiteY264" fmla="*/ 2554263 h 4810125"/>
                <a:gd name="connsiteX265" fmla="*/ 2941107 w 4437063"/>
                <a:gd name="connsiteY265" fmla="*/ 2516566 h 4810125"/>
                <a:gd name="connsiteX266" fmla="*/ 3006201 w 4437063"/>
                <a:gd name="connsiteY266" fmla="*/ 2487996 h 4810125"/>
                <a:gd name="connsiteX267" fmla="*/ 3049067 w 4437063"/>
                <a:gd name="connsiteY267" fmla="*/ 2465377 h 4810125"/>
                <a:gd name="connsiteX268" fmla="*/ 3070500 w 4437063"/>
                <a:gd name="connsiteY268" fmla="*/ 2451886 h 4810125"/>
                <a:gd name="connsiteX269" fmla="*/ 3096696 w 4437063"/>
                <a:gd name="connsiteY269" fmla="*/ 2435220 h 4810125"/>
                <a:gd name="connsiteX270" fmla="*/ 3139563 w 4437063"/>
                <a:gd name="connsiteY270" fmla="*/ 2403872 h 4810125"/>
                <a:gd name="connsiteX271" fmla="*/ 3173697 w 4437063"/>
                <a:gd name="connsiteY271" fmla="*/ 2374905 h 4810125"/>
                <a:gd name="connsiteX272" fmla="*/ 3199893 w 4437063"/>
                <a:gd name="connsiteY272" fmla="*/ 2347922 h 4810125"/>
                <a:gd name="connsiteX273" fmla="*/ 3231249 w 4437063"/>
                <a:gd name="connsiteY273" fmla="*/ 2309431 h 4810125"/>
                <a:gd name="connsiteX274" fmla="*/ 3266574 w 4437063"/>
                <a:gd name="connsiteY274" fmla="*/ 2263005 h 4810125"/>
                <a:gd name="connsiteX275" fmla="*/ 3287213 w 4437063"/>
                <a:gd name="connsiteY275" fmla="*/ 2241180 h 4810125"/>
                <a:gd name="connsiteX276" fmla="*/ 3298724 w 4437063"/>
                <a:gd name="connsiteY276" fmla="*/ 2229673 h 4810125"/>
                <a:gd name="connsiteX277" fmla="*/ 3324920 w 4437063"/>
                <a:gd name="connsiteY277" fmla="*/ 2207054 h 4810125"/>
                <a:gd name="connsiteX278" fmla="*/ 3356276 w 4437063"/>
                <a:gd name="connsiteY278" fmla="*/ 2184833 h 4810125"/>
                <a:gd name="connsiteX279" fmla="*/ 3391998 w 4437063"/>
                <a:gd name="connsiteY279" fmla="*/ 2163802 h 4810125"/>
                <a:gd name="connsiteX280" fmla="*/ 3433276 w 4437063"/>
                <a:gd name="connsiteY280" fmla="*/ 2144755 h 4810125"/>
                <a:gd name="connsiteX281" fmla="*/ 3481303 w 4437063"/>
                <a:gd name="connsiteY281" fmla="*/ 2128883 h 4810125"/>
                <a:gd name="connsiteX282" fmla="*/ 3534489 w 4437063"/>
                <a:gd name="connsiteY282" fmla="*/ 2116582 h 4810125"/>
                <a:gd name="connsiteX283" fmla="*/ 3594819 w 4437063"/>
                <a:gd name="connsiteY283" fmla="*/ 2108249 h 4810125"/>
                <a:gd name="connsiteX284" fmla="*/ 3627763 w 4437063"/>
                <a:gd name="connsiteY284" fmla="*/ 2106662 h 4810125"/>
                <a:gd name="connsiteX285" fmla="*/ 3658722 w 4437063"/>
                <a:gd name="connsiteY285" fmla="*/ 2105868 h 4810125"/>
                <a:gd name="connsiteX286" fmla="*/ 3713098 w 4437063"/>
                <a:gd name="connsiteY286" fmla="*/ 2107852 h 4810125"/>
                <a:gd name="connsiteX287" fmla="*/ 3757949 w 4437063"/>
                <a:gd name="connsiteY287" fmla="*/ 2113011 h 4810125"/>
                <a:gd name="connsiteX288" fmla="*/ 3794068 w 4437063"/>
                <a:gd name="connsiteY288" fmla="*/ 2120550 h 4810125"/>
                <a:gd name="connsiteX289" fmla="*/ 3834156 w 4437063"/>
                <a:gd name="connsiteY289" fmla="*/ 2132851 h 4810125"/>
                <a:gd name="connsiteX290" fmla="*/ 3859955 w 4437063"/>
                <a:gd name="connsiteY290" fmla="*/ 2145946 h 4810125"/>
                <a:gd name="connsiteX291" fmla="*/ 3861940 w 4437063"/>
                <a:gd name="connsiteY291" fmla="*/ 2147533 h 4810125"/>
                <a:gd name="connsiteX292" fmla="*/ 3853208 w 4437063"/>
                <a:gd name="connsiteY292" fmla="*/ 2146343 h 4810125"/>
                <a:gd name="connsiteX293" fmla="*/ 3765490 w 4437063"/>
                <a:gd name="connsiteY293" fmla="*/ 2141184 h 4810125"/>
                <a:gd name="connsiteX294" fmla="*/ 3667454 w 4437063"/>
                <a:gd name="connsiteY294" fmla="*/ 2141184 h 4810125"/>
                <a:gd name="connsiteX295" fmla="*/ 3597597 w 4437063"/>
                <a:gd name="connsiteY295" fmla="*/ 2145946 h 4810125"/>
                <a:gd name="connsiteX296" fmla="*/ 3528932 w 4437063"/>
                <a:gd name="connsiteY296" fmla="*/ 2156263 h 4810125"/>
                <a:gd name="connsiteX297" fmla="*/ 3482096 w 4437063"/>
                <a:gd name="connsiteY297" fmla="*/ 2168564 h 4810125"/>
                <a:gd name="connsiteX298" fmla="*/ 3453916 w 4437063"/>
                <a:gd name="connsiteY298" fmla="*/ 2178881 h 4810125"/>
                <a:gd name="connsiteX299" fmla="*/ 3441215 w 4437063"/>
                <a:gd name="connsiteY299" fmla="*/ 2185627 h 4810125"/>
                <a:gd name="connsiteX300" fmla="*/ 3417003 w 4437063"/>
                <a:gd name="connsiteY300" fmla="*/ 2198325 h 4810125"/>
                <a:gd name="connsiteX301" fmla="*/ 3376121 w 4437063"/>
                <a:gd name="connsiteY301" fmla="*/ 2228482 h 4810125"/>
                <a:gd name="connsiteX302" fmla="*/ 3342781 w 4437063"/>
                <a:gd name="connsiteY302" fmla="*/ 2261417 h 4810125"/>
                <a:gd name="connsiteX303" fmla="*/ 3313806 w 4437063"/>
                <a:gd name="connsiteY303" fmla="*/ 2296337 h 4810125"/>
                <a:gd name="connsiteX304" fmla="*/ 3276894 w 4437063"/>
                <a:gd name="connsiteY304" fmla="*/ 2351096 h 4810125"/>
                <a:gd name="connsiteX305" fmla="*/ 3240775 w 4437063"/>
                <a:gd name="connsiteY305" fmla="*/ 2403872 h 4810125"/>
                <a:gd name="connsiteX306" fmla="*/ 3213785 w 4437063"/>
                <a:gd name="connsiteY306" fmla="*/ 2436807 h 4810125"/>
                <a:gd name="connsiteX307" fmla="*/ 3198702 w 4437063"/>
                <a:gd name="connsiteY307" fmla="*/ 2451886 h 4810125"/>
                <a:gd name="connsiteX308" fmla="*/ 3180047 w 4437063"/>
                <a:gd name="connsiteY308" fmla="*/ 2469346 h 4810125"/>
                <a:gd name="connsiteX309" fmla="*/ 3141150 w 4437063"/>
                <a:gd name="connsiteY309" fmla="*/ 2501090 h 4810125"/>
                <a:gd name="connsiteX310" fmla="*/ 3080026 w 4437063"/>
                <a:gd name="connsiteY310" fmla="*/ 2543946 h 4810125"/>
                <a:gd name="connsiteX311" fmla="*/ 2949839 w 4437063"/>
                <a:gd name="connsiteY311" fmla="*/ 2618943 h 4810125"/>
                <a:gd name="connsiteX312" fmla="*/ 2888932 w 4437063"/>
                <a:gd name="connsiteY312" fmla="*/ 2652474 h 4810125"/>
                <a:gd name="connsiteX313" fmla="*/ 2891235 w 4437063"/>
                <a:gd name="connsiteY313" fmla="*/ 2657078 h 4810125"/>
                <a:gd name="connsiteX314" fmla="*/ 2896791 w 4437063"/>
                <a:gd name="connsiteY314" fmla="*/ 2664619 h 4810125"/>
                <a:gd name="connsiteX315" fmla="*/ 2915047 w 4437063"/>
                <a:gd name="connsiteY315" fmla="*/ 2681685 h 4810125"/>
                <a:gd name="connsiteX316" fmla="*/ 2940447 w 4437063"/>
                <a:gd name="connsiteY316" fmla="*/ 2697957 h 4810125"/>
                <a:gd name="connsiteX317" fmla="*/ 2973388 w 4437063"/>
                <a:gd name="connsiteY317" fmla="*/ 2713435 h 4810125"/>
                <a:gd name="connsiteX318" fmla="*/ 2992438 w 4437063"/>
                <a:gd name="connsiteY318" fmla="*/ 2720182 h 4810125"/>
                <a:gd name="connsiteX319" fmla="*/ 3012678 w 4437063"/>
                <a:gd name="connsiteY319" fmla="*/ 2725738 h 4810125"/>
                <a:gd name="connsiteX320" fmla="*/ 3056731 w 4437063"/>
                <a:gd name="connsiteY320" fmla="*/ 2736057 h 4810125"/>
                <a:gd name="connsiteX321" fmla="*/ 3105150 w 4437063"/>
                <a:gd name="connsiteY321" fmla="*/ 2744391 h 4810125"/>
                <a:gd name="connsiteX322" fmla="*/ 3156347 w 4437063"/>
                <a:gd name="connsiteY322" fmla="*/ 2749550 h 4810125"/>
                <a:gd name="connsiteX323" fmla="*/ 3182938 w 4437063"/>
                <a:gd name="connsiteY323" fmla="*/ 2751535 h 4810125"/>
                <a:gd name="connsiteX324" fmla="*/ 3209528 w 4437063"/>
                <a:gd name="connsiteY324" fmla="*/ 2752725 h 4810125"/>
                <a:gd name="connsiteX325" fmla="*/ 3264694 w 4437063"/>
                <a:gd name="connsiteY325" fmla="*/ 2751535 h 4810125"/>
                <a:gd name="connsiteX326" fmla="*/ 3292872 w 4437063"/>
                <a:gd name="connsiteY326" fmla="*/ 2749154 h 4810125"/>
                <a:gd name="connsiteX327" fmla="*/ 3350022 w 4437063"/>
                <a:gd name="connsiteY327" fmla="*/ 2744788 h 4810125"/>
                <a:gd name="connsiteX328" fmla="*/ 3408363 w 4437063"/>
                <a:gd name="connsiteY328" fmla="*/ 2737644 h 4810125"/>
                <a:gd name="connsiteX329" fmla="*/ 3465910 w 4437063"/>
                <a:gd name="connsiteY329" fmla="*/ 2730897 h 4810125"/>
                <a:gd name="connsiteX330" fmla="*/ 3581003 w 4437063"/>
                <a:gd name="connsiteY330" fmla="*/ 2719388 h 4810125"/>
                <a:gd name="connsiteX331" fmla="*/ 3636566 w 4437063"/>
                <a:gd name="connsiteY331" fmla="*/ 2716610 h 4810125"/>
                <a:gd name="connsiteX332" fmla="*/ 3664347 w 4437063"/>
                <a:gd name="connsiteY332" fmla="*/ 2715419 h 4810125"/>
                <a:gd name="connsiteX333" fmla="*/ 3717528 w 4437063"/>
                <a:gd name="connsiteY333" fmla="*/ 2718594 h 4810125"/>
                <a:gd name="connsiteX334" fmla="*/ 3767931 w 4437063"/>
                <a:gd name="connsiteY334" fmla="*/ 2726928 h 4810125"/>
                <a:gd name="connsiteX335" fmla="*/ 3813572 w 4437063"/>
                <a:gd name="connsiteY335" fmla="*/ 2739628 h 4810125"/>
                <a:gd name="connsiteX336" fmla="*/ 3834210 w 4437063"/>
                <a:gd name="connsiteY336" fmla="*/ 2748360 h 4810125"/>
                <a:gd name="connsiteX337" fmla="*/ 3854053 w 4437063"/>
                <a:gd name="connsiteY337" fmla="*/ 2757885 h 4810125"/>
                <a:gd name="connsiteX338" fmla="*/ 3888581 w 4437063"/>
                <a:gd name="connsiteY338" fmla="*/ 2777729 h 4810125"/>
                <a:gd name="connsiteX339" fmla="*/ 3931047 w 4437063"/>
                <a:gd name="connsiteY339" fmla="*/ 2808685 h 4810125"/>
                <a:gd name="connsiteX340" fmla="*/ 3952081 w 4437063"/>
                <a:gd name="connsiteY340" fmla="*/ 2826147 h 4810125"/>
                <a:gd name="connsiteX341" fmla="*/ 3984228 w 4437063"/>
                <a:gd name="connsiteY341" fmla="*/ 2855516 h 4810125"/>
                <a:gd name="connsiteX342" fmla="*/ 3990975 w 4437063"/>
                <a:gd name="connsiteY342" fmla="*/ 2862263 h 4810125"/>
                <a:gd name="connsiteX343" fmla="*/ 3983831 w 4437063"/>
                <a:gd name="connsiteY343" fmla="*/ 2855913 h 4810125"/>
                <a:gd name="connsiteX344" fmla="*/ 3949700 w 4437063"/>
                <a:gd name="connsiteY344" fmla="*/ 2828132 h 4810125"/>
                <a:gd name="connsiteX345" fmla="*/ 3928269 w 4437063"/>
                <a:gd name="connsiteY345" fmla="*/ 2811860 h 4810125"/>
                <a:gd name="connsiteX346" fmla="*/ 3885010 w 4437063"/>
                <a:gd name="connsiteY346" fmla="*/ 2783682 h 4810125"/>
                <a:gd name="connsiteX347" fmla="*/ 3850085 w 4437063"/>
                <a:gd name="connsiteY347" fmla="*/ 2765425 h 4810125"/>
                <a:gd name="connsiteX348" fmla="*/ 3830638 w 4437063"/>
                <a:gd name="connsiteY348" fmla="*/ 2757885 h 4810125"/>
                <a:gd name="connsiteX349" fmla="*/ 3810000 w 4437063"/>
                <a:gd name="connsiteY349" fmla="*/ 2750741 h 4810125"/>
                <a:gd name="connsiteX350" fmla="*/ 3765153 w 4437063"/>
                <a:gd name="connsiteY350" fmla="*/ 2740422 h 4810125"/>
                <a:gd name="connsiteX351" fmla="*/ 3716338 w 4437063"/>
                <a:gd name="connsiteY351" fmla="*/ 2734469 h 4810125"/>
                <a:gd name="connsiteX352" fmla="*/ 3664347 w 4437063"/>
                <a:gd name="connsiteY352" fmla="*/ 2734469 h 4810125"/>
                <a:gd name="connsiteX353" fmla="*/ 3637756 w 4437063"/>
                <a:gd name="connsiteY353" fmla="*/ 2737247 h 4810125"/>
                <a:gd name="connsiteX354" fmla="*/ 3582988 w 4437063"/>
                <a:gd name="connsiteY354" fmla="*/ 2742407 h 4810125"/>
                <a:gd name="connsiteX355" fmla="*/ 3469878 w 4437063"/>
                <a:gd name="connsiteY355" fmla="*/ 2759869 h 4810125"/>
                <a:gd name="connsiteX356" fmla="*/ 3412331 w 4437063"/>
                <a:gd name="connsiteY356" fmla="*/ 2769791 h 4810125"/>
                <a:gd name="connsiteX357" fmla="*/ 3354785 w 4437063"/>
                <a:gd name="connsiteY357" fmla="*/ 2779316 h 4810125"/>
                <a:gd name="connsiteX358" fmla="*/ 3296444 w 4437063"/>
                <a:gd name="connsiteY358" fmla="*/ 2786460 h 4810125"/>
                <a:gd name="connsiteX359" fmla="*/ 3267869 w 4437063"/>
                <a:gd name="connsiteY359" fmla="*/ 2790825 h 4810125"/>
                <a:gd name="connsiteX360" fmla="*/ 3210322 w 4437063"/>
                <a:gd name="connsiteY360" fmla="*/ 2795191 h 4810125"/>
                <a:gd name="connsiteX361" fmla="*/ 3181747 w 4437063"/>
                <a:gd name="connsiteY361" fmla="*/ 2794794 h 4810125"/>
                <a:gd name="connsiteX362" fmla="*/ 3153966 w 4437063"/>
                <a:gd name="connsiteY362" fmla="*/ 2794794 h 4810125"/>
                <a:gd name="connsiteX363" fmla="*/ 3099991 w 4437063"/>
                <a:gd name="connsiteY363" fmla="*/ 2791619 h 4810125"/>
                <a:gd name="connsiteX364" fmla="*/ 3048794 w 4437063"/>
                <a:gd name="connsiteY364" fmla="*/ 2786063 h 4810125"/>
                <a:gd name="connsiteX365" fmla="*/ 3000375 w 4437063"/>
                <a:gd name="connsiteY365" fmla="*/ 2777332 h 4810125"/>
                <a:gd name="connsiteX366" fmla="*/ 2977753 w 4437063"/>
                <a:gd name="connsiteY366" fmla="*/ 2771775 h 4810125"/>
                <a:gd name="connsiteX367" fmla="*/ 2955528 w 4437063"/>
                <a:gd name="connsiteY367" fmla="*/ 2765425 h 4810125"/>
                <a:gd name="connsiteX368" fmla="*/ 2915047 w 4437063"/>
                <a:gd name="connsiteY368" fmla="*/ 2749154 h 4810125"/>
                <a:gd name="connsiteX369" fmla="*/ 2880122 w 4437063"/>
                <a:gd name="connsiteY369" fmla="*/ 2728913 h 4810125"/>
                <a:gd name="connsiteX370" fmla="*/ 2851547 w 4437063"/>
                <a:gd name="connsiteY370" fmla="*/ 2705497 h 4810125"/>
                <a:gd name="connsiteX371" fmla="*/ 2841228 w 4437063"/>
                <a:gd name="connsiteY371" fmla="*/ 2692003 h 4810125"/>
                <a:gd name="connsiteX372" fmla="*/ 2834672 w 4437063"/>
                <a:gd name="connsiteY372" fmla="*/ 2681871 h 4810125"/>
                <a:gd name="connsiteX373" fmla="*/ 2809730 w 4437063"/>
                <a:gd name="connsiteY373" fmla="*/ 2695130 h 4810125"/>
                <a:gd name="connsiteX374" fmla="*/ 2726378 w 4437063"/>
                <a:gd name="connsiteY374" fmla="*/ 2736399 h 4810125"/>
                <a:gd name="connsiteX375" fmla="*/ 2668826 w 4437063"/>
                <a:gd name="connsiteY375" fmla="*/ 2766953 h 4810125"/>
                <a:gd name="connsiteX376" fmla="*/ 2609687 w 4437063"/>
                <a:gd name="connsiteY376" fmla="*/ 2804253 h 4810125"/>
                <a:gd name="connsiteX377" fmla="*/ 2550150 w 4437063"/>
                <a:gd name="connsiteY377" fmla="*/ 2849092 h 4810125"/>
                <a:gd name="connsiteX378" fmla="*/ 2506490 w 4437063"/>
                <a:gd name="connsiteY378" fmla="*/ 2889567 h 4810125"/>
                <a:gd name="connsiteX379" fmla="*/ 2477516 w 4437063"/>
                <a:gd name="connsiteY379" fmla="*/ 2920518 h 4810125"/>
                <a:gd name="connsiteX380" fmla="*/ 2448541 w 4437063"/>
                <a:gd name="connsiteY380" fmla="*/ 2954247 h 4810125"/>
                <a:gd name="connsiteX381" fmla="*/ 2421551 w 4437063"/>
                <a:gd name="connsiteY381" fmla="*/ 2991944 h 4810125"/>
                <a:gd name="connsiteX382" fmla="*/ 2407659 w 4437063"/>
                <a:gd name="connsiteY382" fmla="*/ 3011784 h 4810125"/>
                <a:gd name="connsiteX383" fmla="*/ 2393767 w 4437063"/>
                <a:gd name="connsiteY383" fmla="*/ 3034006 h 4810125"/>
                <a:gd name="connsiteX384" fmla="*/ 2368762 w 4437063"/>
                <a:gd name="connsiteY384" fmla="*/ 3079242 h 4810125"/>
                <a:gd name="connsiteX385" fmla="*/ 2347726 w 4437063"/>
                <a:gd name="connsiteY385" fmla="*/ 3126066 h 4810125"/>
                <a:gd name="connsiteX386" fmla="*/ 2329865 w 4437063"/>
                <a:gd name="connsiteY386" fmla="*/ 3174079 h 4810125"/>
                <a:gd name="connsiteX387" fmla="*/ 2315576 w 4437063"/>
                <a:gd name="connsiteY387" fmla="*/ 3222887 h 4810125"/>
                <a:gd name="connsiteX388" fmla="*/ 2303669 w 4437063"/>
                <a:gd name="connsiteY388" fmla="*/ 3272885 h 4810125"/>
                <a:gd name="connsiteX389" fmla="*/ 2290571 w 4437063"/>
                <a:gd name="connsiteY389" fmla="*/ 3348676 h 4810125"/>
                <a:gd name="connsiteX390" fmla="*/ 2281839 w 4437063"/>
                <a:gd name="connsiteY390" fmla="*/ 3452243 h 4810125"/>
                <a:gd name="connsiteX391" fmla="*/ 2279457 w 4437063"/>
                <a:gd name="connsiteY391" fmla="*/ 3557794 h 4810125"/>
                <a:gd name="connsiteX392" fmla="*/ 2284220 w 4437063"/>
                <a:gd name="connsiteY392" fmla="*/ 3716915 h 4810125"/>
                <a:gd name="connsiteX393" fmla="*/ 2289777 w 4437063"/>
                <a:gd name="connsiteY393" fmla="*/ 3822466 h 4810125"/>
                <a:gd name="connsiteX394" fmla="*/ 2293349 w 4437063"/>
                <a:gd name="connsiteY394" fmla="*/ 3878416 h 4810125"/>
                <a:gd name="connsiteX395" fmla="*/ 2307241 w 4437063"/>
                <a:gd name="connsiteY395" fmla="*/ 4016903 h 4810125"/>
                <a:gd name="connsiteX396" fmla="*/ 2337406 w 4437063"/>
                <a:gd name="connsiteY396" fmla="*/ 4258163 h 4810125"/>
                <a:gd name="connsiteX397" fmla="*/ 2407659 w 4437063"/>
                <a:gd name="connsiteY397" fmla="*/ 4721637 h 4810125"/>
                <a:gd name="connsiteX398" fmla="*/ 2422345 w 4437063"/>
                <a:gd name="connsiteY398" fmla="*/ 4810125 h 4810125"/>
                <a:gd name="connsiteX399" fmla="*/ 1739262 w 4437063"/>
                <a:gd name="connsiteY399" fmla="*/ 4810125 h 4810125"/>
                <a:gd name="connsiteX400" fmla="*/ 1857144 w 4437063"/>
                <a:gd name="connsiteY400" fmla="*/ 4274432 h 4810125"/>
                <a:gd name="connsiteX401" fmla="*/ 1866273 w 4437063"/>
                <a:gd name="connsiteY401" fmla="*/ 4218085 h 4810125"/>
                <a:gd name="connsiteX402" fmla="*/ 1908346 w 4437063"/>
                <a:gd name="connsiteY402" fmla="*/ 3914129 h 4810125"/>
                <a:gd name="connsiteX403" fmla="*/ 1926604 w 4437063"/>
                <a:gd name="connsiteY403" fmla="*/ 3748263 h 4810125"/>
                <a:gd name="connsiteX404" fmla="*/ 1934145 w 4437063"/>
                <a:gd name="connsiteY404" fmla="*/ 3649060 h 4810125"/>
                <a:gd name="connsiteX405" fmla="*/ 1935733 w 4437063"/>
                <a:gd name="connsiteY405" fmla="*/ 3606602 h 4810125"/>
                <a:gd name="connsiteX406" fmla="*/ 1936923 w 4437063"/>
                <a:gd name="connsiteY406" fmla="*/ 3565730 h 4810125"/>
                <a:gd name="connsiteX407" fmla="*/ 1933351 w 4437063"/>
                <a:gd name="connsiteY407" fmla="*/ 3491924 h 4810125"/>
                <a:gd name="connsiteX408" fmla="*/ 1923825 w 4437063"/>
                <a:gd name="connsiteY408" fmla="*/ 3424863 h 4810125"/>
                <a:gd name="connsiteX409" fmla="*/ 1909933 w 4437063"/>
                <a:gd name="connsiteY409" fmla="*/ 3365342 h 4810125"/>
                <a:gd name="connsiteX410" fmla="*/ 1891675 w 4437063"/>
                <a:gd name="connsiteY410" fmla="*/ 3312169 h 4810125"/>
                <a:gd name="connsiteX411" fmla="*/ 1869448 w 4437063"/>
                <a:gd name="connsiteY411" fmla="*/ 3264552 h 4810125"/>
                <a:gd name="connsiteX412" fmla="*/ 1843252 w 4437063"/>
                <a:gd name="connsiteY412" fmla="*/ 3222490 h 4810125"/>
                <a:gd name="connsiteX413" fmla="*/ 1814278 w 4437063"/>
                <a:gd name="connsiteY413" fmla="*/ 3184397 h 4810125"/>
                <a:gd name="connsiteX414" fmla="*/ 1782525 w 4437063"/>
                <a:gd name="connsiteY414" fmla="*/ 3149080 h 4810125"/>
                <a:gd name="connsiteX415" fmla="*/ 1749185 w 4437063"/>
                <a:gd name="connsiteY415" fmla="*/ 3117733 h 4810125"/>
                <a:gd name="connsiteX416" fmla="*/ 1695602 w 4437063"/>
                <a:gd name="connsiteY416" fmla="*/ 3074877 h 4810125"/>
                <a:gd name="connsiteX417" fmla="*/ 1621776 w 4437063"/>
                <a:gd name="connsiteY417" fmla="*/ 3021705 h 4810125"/>
                <a:gd name="connsiteX418" fmla="*/ 1548348 w 4437063"/>
                <a:gd name="connsiteY418" fmla="*/ 2968929 h 4810125"/>
                <a:gd name="connsiteX419" fmla="*/ 1513420 w 4437063"/>
                <a:gd name="connsiteY419" fmla="*/ 2940359 h 4810125"/>
                <a:gd name="connsiteX420" fmla="*/ 1448723 w 4437063"/>
                <a:gd name="connsiteY420" fmla="*/ 2884409 h 4810125"/>
                <a:gd name="connsiteX421" fmla="*/ 1346320 w 4437063"/>
                <a:gd name="connsiteY421" fmla="*/ 2793936 h 4810125"/>
                <a:gd name="connsiteX422" fmla="*/ 1275273 w 4437063"/>
                <a:gd name="connsiteY422" fmla="*/ 2733224 h 4810125"/>
                <a:gd name="connsiteX423" fmla="*/ 1200654 w 4437063"/>
                <a:gd name="connsiteY423" fmla="*/ 2674496 h 4810125"/>
                <a:gd name="connsiteX424" fmla="*/ 1123654 w 4437063"/>
                <a:gd name="connsiteY424" fmla="*/ 2620927 h 4810125"/>
                <a:gd name="connsiteX425" fmla="*/ 1062926 w 4437063"/>
                <a:gd name="connsiteY425" fmla="*/ 2585611 h 4810125"/>
                <a:gd name="connsiteX426" fmla="*/ 1021648 w 4437063"/>
                <a:gd name="connsiteY426" fmla="*/ 2563786 h 4810125"/>
                <a:gd name="connsiteX427" fmla="*/ 979575 w 4437063"/>
                <a:gd name="connsiteY427" fmla="*/ 2545533 h 4810125"/>
                <a:gd name="connsiteX428" fmla="*/ 935518 w 4437063"/>
                <a:gd name="connsiteY428" fmla="*/ 2529661 h 4810125"/>
                <a:gd name="connsiteX429" fmla="*/ 914085 w 4437063"/>
                <a:gd name="connsiteY429" fmla="*/ 2522915 h 4810125"/>
                <a:gd name="connsiteX430" fmla="*/ 871218 w 4437063"/>
                <a:gd name="connsiteY430" fmla="*/ 2511011 h 4810125"/>
                <a:gd name="connsiteX431" fmla="*/ 797790 w 4437063"/>
                <a:gd name="connsiteY431" fmla="*/ 2495932 h 4810125"/>
                <a:gd name="connsiteX432" fmla="*/ 735475 w 4437063"/>
                <a:gd name="connsiteY432" fmla="*/ 2489583 h 4810125"/>
                <a:gd name="connsiteX433" fmla="*/ 679908 w 4437063"/>
                <a:gd name="connsiteY433" fmla="*/ 2487996 h 4810125"/>
                <a:gd name="connsiteX434" fmla="*/ 601716 w 4437063"/>
                <a:gd name="connsiteY434" fmla="*/ 2488789 h 4810125"/>
                <a:gd name="connsiteX435" fmla="*/ 514793 w 4437063"/>
                <a:gd name="connsiteY435" fmla="*/ 2484821 h 4810125"/>
                <a:gd name="connsiteX436" fmla="*/ 446127 w 4437063"/>
                <a:gd name="connsiteY436" fmla="*/ 2474504 h 4810125"/>
                <a:gd name="connsiteX437" fmla="*/ 406436 w 4437063"/>
                <a:gd name="connsiteY437" fmla="*/ 2465377 h 4810125"/>
                <a:gd name="connsiteX438" fmla="*/ 369920 w 4437063"/>
                <a:gd name="connsiteY438" fmla="*/ 2455854 h 4810125"/>
                <a:gd name="connsiteX439" fmla="*/ 306415 w 4437063"/>
                <a:gd name="connsiteY439" fmla="*/ 2436410 h 4810125"/>
                <a:gd name="connsiteX440" fmla="*/ 252832 w 4437063"/>
                <a:gd name="connsiteY440" fmla="*/ 2414983 h 4810125"/>
                <a:gd name="connsiteX441" fmla="*/ 207584 w 4437063"/>
                <a:gd name="connsiteY441" fmla="*/ 2390777 h 4810125"/>
                <a:gd name="connsiteX442" fmla="*/ 170274 w 4437063"/>
                <a:gd name="connsiteY442" fmla="*/ 2364588 h 4810125"/>
                <a:gd name="connsiteX443" fmla="*/ 138125 w 4437063"/>
                <a:gd name="connsiteY443" fmla="*/ 2335224 h 4810125"/>
                <a:gd name="connsiteX444" fmla="*/ 111135 w 4437063"/>
                <a:gd name="connsiteY444" fmla="*/ 2303082 h 4810125"/>
                <a:gd name="connsiteX445" fmla="*/ 86923 w 4437063"/>
                <a:gd name="connsiteY445" fmla="*/ 2268163 h 4810125"/>
                <a:gd name="connsiteX446" fmla="*/ 75413 w 4437063"/>
                <a:gd name="connsiteY446" fmla="*/ 2249116 h 4810125"/>
                <a:gd name="connsiteX447" fmla="*/ 66681 w 4437063"/>
                <a:gd name="connsiteY447" fmla="*/ 2233244 h 4810125"/>
                <a:gd name="connsiteX448" fmla="*/ 53980 w 4437063"/>
                <a:gd name="connsiteY448" fmla="*/ 2201896 h 4810125"/>
                <a:gd name="connsiteX449" fmla="*/ 46835 w 4437063"/>
                <a:gd name="connsiteY449" fmla="*/ 2171738 h 4810125"/>
                <a:gd name="connsiteX450" fmla="*/ 43660 w 4437063"/>
                <a:gd name="connsiteY450" fmla="*/ 2143962 h 4810125"/>
                <a:gd name="connsiteX451" fmla="*/ 44057 w 4437063"/>
                <a:gd name="connsiteY451" fmla="*/ 2108646 h 4810125"/>
                <a:gd name="connsiteX452" fmla="*/ 48423 w 4437063"/>
                <a:gd name="connsiteY452" fmla="*/ 2080472 h 4810125"/>
                <a:gd name="connsiteX453" fmla="*/ 49217 w 4437063"/>
                <a:gd name="connsiteY453" fmla="*/ 2077298 h 4810125"/>
                <a:gd name="connsiteX454" fmla="*/ 50408 w 4437063"/>
                <a:gd name="connsiteY454" fmla="*/ 2091186 h 4810125"/>
                <a:gd name="connsiteX455" fmla="*/ 65093 w 4437063"/>
                <a:gd name="connsiteY455" fmla="*/ 2153088 h 4810125"/>
                <a:gd name="connsiteX456" fmla="*/ 75016 w 4437063"/>
                <a:gd name="connsiteY456" fmla="*/ 2180865 h 4810125"/>
                <a:gd name="connsiteX457" fmla="*/ 87717 w 4437063"/>
                <a:gd name="connsiteY457" fmla="*/ 2208642 h 4810125"/>
                <a:gd name="connsiteX458" fmla="*/ 104784 w 4437063"/>
                <a:gd name="connsiteY458" fmla="*/ 2234434 h 4810125"/>
                <a:gd name="connsiteX459" fmla="*/ 114707 w 4437063"/>
                <a:gd name="connsiteY459" fmla="*/ 2245545 h 4810125"/>
                <a:gd name="connsiteX460" fmla="*/ 124233 w 4437063"/>
                <a:gd name="connsiteY460" fmla="*/ 2255862 h 4810125"/>
                <a:gd name="connsiteX461" fmla="*/ 151620 w 4437063"/>
                <a:gd name="connsiteY461" fmla="*/ 2278877 h 4810125"/>
                <a:gd name="connsiteX462" fmla="*/ 186548 w 4437063"/>
                <a:gd name="connsiteY462" fmla="*/ 2304273 h 4810125"/>
                <a:gd name="connsiteX463" fmla="*/ 229811 w 4437063"/>
                <a:gd name="connsiteY463" fmla="*/ 2329272 h 4810125"/>
                <a:gd name="connsiteX464" fmla="*/ 280616 w 4437063"/>
                <a:gd name="connsiteY464" fmla="*/ 2354271 h 4810125"/>
                <a:gd name="connsiteX465" fmla="*/ 339358 w 4437063"/>
                <a:gd name="connsiteY465" fmla="*/ 2375698 h 4810125"/>
                <a:gd name="connsiteX466" fmla="*/ 405245 w 4437063"/>
                <a:gd name="connsiteY466" fmla="*/ 2393555 h 4810125"/>
                <a:gd name="connsiteX467" fmla="*/ 478277 w 4437063"/>
                <a:gd name="connsiteY467" fmla="*/ 2406253 h 4810125"/>
                <a:gd name="connsiteX468" fmla="*/ 517571 w 4437063"/>
                <a:gd name="connsiteY468" fmla="*/ 2409824 h 4810125"/>
                <a:gd name="connsiteX469" fmla="*/ 553293 w 4437063"/>
                <a:gd name="connsiteY469" fmla="*/ 2411411 h 4810125"/>
                <a:gd name="connsiteX470" fmla="*/ 658077 w 4437063"/>
                <a:gd name="connsiteY470" fmla="*/ 2410618 h 4810125"/>
                <a:gd name="connsiteX471" fmla="*/ 789058 w 4437063"/>
                <a:gd name="connsiteY471" fmla="*/ 2412205 h 4810125"/>
                <a:gd name="connsiteX472" fmla="*/ 895430 w 4437063"/>
                <a:gd name="connsiteY472" fmla="*/ 2420538 h 4810125"/>
                <a:gd name="connsiteX473" fmla="*/ 967271 w 4437063"/>
                <a:gd name="connsiteY473" fmla="*/ 2430061 h 4810125"/>
                <a:gd name="connsiteX474" fmla="*/ 1002596 w 4437063"/>
                <a:gd name="connsiteY474" fmla="*/ 2437601 h 4810125"/>
                <a:gd name="connsiteX475" fmla="*/ 1037524 w 4437063"/>
                <a:gd name="connsiteY475" fmla="*/ 2445537 h 4810125"/>
                <a:gd name="connsiteX476" fmla="*/ 1109762 w 4437063"/>
                <a:gd name="connsiteY476" fmla="*/ 2470536 h 4810125"/>
                <a:gd name="connsiteX477" fmla="*/ 1183190 w 4437063"/>
                <a:gd name="connsiteY477" fmla="*/ 2503471 h 4810125"/>
                <a:gd name="connsiteX478" fmla="*/ 1257809 w 4437063"/>
                <a:gd name="connsiteY478" fmla="*/ 2544343 h 4810125"/>
                <a:gd name="connsiteX479" fmla="*/ 1332825 w 4437063"/>
                <a:gd name="connsiteY479" fmla="*/ 2591563 h 4810125"/>
                <a:gd name="connsiteX480" fmla="*/ 1407842 w 4437063"/>
                <a:gd name="connsiteY480" fmla="*/ 2643545 h 4810125"/>
                <a:gd name="connsiteX481" fmla="*/ 1482461 w 4437063"/>
                <a:gd name="connsiteY481" fmla="*/ 2700289 h 4810125"/>
                <a:gd name="connsiteX482" fmla="*/ 1555492 w 4437063"/>
                <a:gd name="connsiteY482" fmla="*/ 2759414 h 4810125"/>
                <a:gd name="connsiteX483" fmla="*/ 1592008 w 4437063"/>
                <a:gd name="connsiteY483" fmla="*/ 2789571 h 4810125"/>
                <a:gd name="connsiteX484" fmla="*/ 1626936 w 4437063"/>
                <a:gd name="connsiteY484" fmla="*/ 2818935 h 4810125"/>
                <a:gd name="connsiteX485" fmla="*/ 1687267 w 4437063"/>
                <a:gd name="connsiteY485" fmla="*/ 2866552 h 4810125"/>
                <a:gd name="connsiteX486" fmla="*/ 1758710 w 4437063"/>
                <a:gd name="connsiteY486" fmla="*/ 2917344 h 4810125"/>
                <a:gd name="connsiteX487" fmla="*/ 1818644 w 4437063"/>
                <a:gd name="connsiteY487" fmla="*/ 2951866 h 4810125"/>
                <a:gd name="connsiteX488" fmla="*/ 1845237 w 4437063"/>
                <a:gd name="connsiteY488" fmla="*/ 2962580 h 4810125"/>
                <a:gd name="connsiteX489" fmla="*/ 1847221 w 4437063"/>
                <a:gd name="connsiteY489" fmla="*/ 2962977 h 4810125"/>
                <a:gd name="connsiteX490" fmla="*/ 1789669 w 4437063"/>
                <a:gd name="connsiteY490" fmla="*/ 2876869 h 4810125"/>
                <a:gd name="connsiteX491" fmla="*/ 1692426 w 4437063"/>
                <a:gd name="connsiteY491" fmla="*/ 2740367 h 4810125"/>
                <a:gd name="connsiteX492" fmla="*/ 1612647 w 4437063"/>
                <a:gd name="connsiteY492" fmla="*/ 2639974 h 4810125"/>
                <a:gd name="connsiteX493" fmla="*/ 1547951 w 4437063"/>
                <a:gd name="connsiteY493" fmla="*/ 2568548 h 4810125"/>
                <a:gd name="connsiteX494" fmla="*/ 1494368 w 4437063"/>
                <a:gd name="connsiteY494" fmla="*/ 2518550 h 4810125"/>
                <a:gd name="connsiteX495" fmla="*/ 1448723 w 4437063"/>
                <a:gd name="connsiteY495" fmla="*/ 2483234 h 4810125"/>
                <a:gd name="connsiteX496" fmla="*/ 1407445 w 4437063"/>
                <a:gd name="connsiteY496" fmla="*/ 2454267 h 4810125"/>
                <a:gd name="connsiteX497" fmla="*/ 1367357 w 4437063"/>
                <a:gd name="connsiteY497" fmla="*/ 2425300 h 4810125"/>
                <a:gd name="connsiteX498" fmla="*/ 1346320 w 4437063"/>
                <a:gd name="connsiteY498" fmla="*/ 2408237 h 4810125"/>
                <a:gd name="connsiteX499" fmla="*/ 1326078 w 4437063"/>
                <a:gd name="connsiteY499" fmla="*/ 2391571 h 4810125"/>
                <a:gd name="connsiteX500" fmla="*/ 1260191 w 4437063"/>
                <a:gd name="connsiteY500" fmla="*/ 2349509 h 4810125"/>
                <a:gd name="connsiteX501" fmla="*/ 1169695 w 4437063"/>
                <a:gd name="connsiteY501" fmla="*/ 2299511 h 4810125"/>
                <a:gd name="connsiteX502" fmla="*/ 1059751 w 4437063"/>
                <a:gd name="connsiteY502" fmla="*/ 2247529 h 4810125"/>
                <a:gd name="connsiteX503" fmla="*/ 936312 w 4437063"/>
                <a:gd name="connsiteY503" fmla="*/ 2197134 h 4810125"/>
                <a:gd name="connsiteX504" fmla="*/ 837481 w 4437063"/>
                <a:gd name="connsiteY504" fmla="*/ 2164199 h 4810125"/>
                <a:gd name="connsiteX505" fmla="*/ 770403 w 4437063"/>
                <a:gd name="connsiteY505" fmla="*/ 2145152 h 4810125"/>
                <a:gd name="connsiteX506" fmla="*/ 703325 w 4437063"/>
                <a:gd name="connsiteY506" fmla="*/ 2129280 h 4810125"/>
                <a:gd name="connsiteX507" fmla="*/ 636644 w 4437063"/>
                <a:gd name="connsiteY507" fmla="*/ 2117375 h 4810125"/>
                <a:gd name="connsiteX508" fmla="*/ 570757 w 4437063"/>
                <a:gd name="connsiteY508" fmla="*/ 2109836 h 4810125"/>
                <a:gd name="connsiteX509" fmla="*/ 507648 w 4437063"/>
                <a:gd name="connsiteY509" fmla="*/ 2107455 h 4810125"/>
                <a:gd name="connsiteX510" fmla="*/ 476689 w 4437063"/>
                <a:gd name="connsiteY510" fmla="*/ 2108249 h 4810125"/>
                <a:gd name="connsiteX511" fmla="*/ 401673 w 4437063"/>
                <a:gd name="connsiteY511" fmla="*/ 2111820 h 4810125"/>
                <a:gd name="connsiteX512" fmla="*/ 315147 w 4437063"/>
                <a:gd name="connsiteY512" fmla="*/ 2111027 h 4810125"/>
                <a:gd name="connsiteX513" fmla="*/ 268311 w 4437063"/>
                <a:gd name="connsiteY513" fmla="*/ 2105074 h 4810125"/>
                <a:gd name="connsiteX514" fmla="*/ 227826 w 4437063"/>
                <a:gd name="connsiteY514" fmla="*/ 2093964 h 4810125"/>
                <a:gd name="connsiteX515" fmla="*/ 192501 w 4437063"/>
                <a:gd name="connsiteY515" fmla="*/ 2075710 h 4810125"/>
                <a:gd name="connsiteX516" fmla="*/ 158367 w 4437063"/>
                <a:gd name="connsiteY516" fmla="*/ 2049521 h 4810125"/>
                <a:gd name="connsiteX517" fmla="*/ 125423 w 4437063"/>
                <a:gd name="connsiteY517" fmla="*/ 2013808 h 4810125"/>
                <a:gd name="connsiteX518" fmla="*/ 107959 w 4437063"/>
                <a:gd name="connsiteY518" fmla="*/ 1991587 h 4810125"/>
                <a:gd name="connsiteX519" fmla="*/ 77794 w 4437063"/>
                <a:gd name="connsiteY519" fmla="*/ 1949922 h 4810125"/>
                <a:gd name="connsiteX520" fmla="*/ 35325 w 4437063"/>
                <a:gd name="connsiteY520" fmla="*/ 1884051 h 4810125"/>
                <a:gd name="connsiteX521" fmla="*/ 3175 w 4437063"/>
                <a:gd name="connsiteY521" fmla="*/ 1822149 h 4810125"/>
                <a:gd name="connsiteX522" fmla="*/ 0 w 4437063"/>
                <a:gd name="connsiteY522" fmla="*/ 1814610 h 4810125"/>
                <a:gd name="connsiteX523" fmla="*/ 11907 w 4437063"/>
                <a:gd name="connsiteY523" fmla="*/ 1832069 h 4810125"/>
                <a:gd name="connsiteX524" fmla="*/ 82160 w 4437063"/>
                <a:gd name="connsiteY524" fmla="*/ 1926113 h 4810125"/>
                <a:gd name="connsiteX525" fmla="*/ 127408 w 4437063"/>
                <a:gd name="connsiteY525" fmla="*/ 1976111 h 4810125"/>
                <a:gd name="connsiteX526" fmla="*/ 158367 w 4437063"/>
                <a:gd name="connsiteY526" fmla="*/ 2005475 h 4810125"/>
                <a:gd name="connsiteX527" fmla="*/ 173847 w 4437063"/>
                <a:gd name="connsiteY527" fmla="*/ 2017776 h 4810125"/>
                <a:gd name="connsiteX528" fmla="*/ 188135 w 4437063"/>
                <a:gd name="connsiteY528" fmla="*/ 2028093 h 4810125"/>
                <a:gd name="connsiteX529" fmla="*/ 217904 w 4437063"/>
                <a:gd name="connsiteY529" fmla="*/ 2041982 h 4810125"/>
                <a:gd name="connsiteX530" fmla="*/ 248069 w 4437063"/>
                <a:gd name="connsiteY530" fmla="*/ 2049521 h 4810125"/>
                <a:gd name="connsiteX531" fmla="*/ 278234 w 4437063"/>
                <a:gd name="connsiteY531" fmla="*/ 2051902 h 4810125"/>
                <a:gd name="connsiteX532" fmla="*/ 323879 w 4437063"/>
                <a:gd name="connsiteY532" fmla="*/ 2047537 h 4810125"/>
                <a:gd name="connsiteX533" fmla="*/ 388972 w 4437063"/>
                <a:gd name="connsiteY533" fmla="*/ 2035633 h 4810125"/>
                <a:gd name="connsiteX534" fmla="*/ 422709 w 4437063"/>
                <a:gd name="connsiteY534" fmla="*/ 2030474 h 4810125"/>
                <a:gd name="connsiteX535" fmla="*/ 461210 w 4437063"/>
                <a:gd name="connsiteY535" fmla="*/ 2026109 h 4810125"/>
                <a:gd name="connsiteX536" fmla="*/ 538607 w 4437063"/>
                <a:gd name="connsiteY536" fmla="*/ 2021348 h 4810125"/>
                <a:gd name="connsiteX537" fmla="*/ 613623 w 4437063"/>
                <a:gd name="connsiteY537" fmla="*/ 2021744 h 4810125"/>
                <a:gd name="connsiteX538" fmla="*/ 687846 w 4437063"/>
                <a:gd name="connsiteY538" fmla="*/ 2026903 h 4810125"/>
                <a:gd name="connsiteX539" fmla="*/ 759290 w 4437063"/>
                <a:gd name="connsiteY539" fmla="*/ 2036426 h 4810125"/>
                <a:gd name="connsiteX540" fmla="*/ 829146 w 4437063"/>
                <a:gd name="connsiteY540" fmla="*/ 2048727 h 4810125"/>
                <a:gd name="connsiteX541" fmla="*/ 896224 w 4437063"/>
                <a:gd name="connsiteY541" fmla="*/ 2064600 h 4810125"/>
                <a:gd name="connsiteX542" fmla="*/ 960523 w 4437063"/>
                <a:gd name="connsiteY542" fmla="*/ 2082456 h 4810125"/>
                <a:gd name="connsiteX543" fmla="*/ 1051019 w 4437063"/>
                <a:gd name="connsiteY543" fmla="*/ 2113011 h 4810125"/>
                <a:gd name="connsiteX544" fmla="*/ 1158979 w 4437063"/>
                <a:gd name="connsiteY544" fmla="*/ 2157056 h 4810125"/>
                <a:gd name="connsiteX545" fmla="*/ 1250665 w 4437063"/>
                <a:gd name="connsiteY545" fmla="*/ 2200705 h 4810125"/>
                <a:gd name="connsiteX546" fmla="*/ 1323696 w 4437063"/>
                <a:gd name="connsiteY546" fmla="*/ 2239990 h 4810125"/>
                <a:gd name="connsiteX547" fmla="*/ 1351480 w 4437063"/>
                <a:gd name="connsiteY547" fmla="*/ 2255465 h 4810125"/>
                <a:gd name="connsiteX548" fmla="*/ 1442770 w 4437063"/>
                <a:gd name="connsiteY548" fmla="*/ 2307844 h 4810125"/>
                <a:gd name="connsiteX549" fmla="*/ 1529296 w 4437063"/>
                <a:gd name="connsiteY549" fmla="*/ 2358636 h 4810125"/>
                <a:gd name="connsiteX550" fmla="*/ 1599946 w 4437063"/>
                <a:gd name="connsiteY550" fmla="*/ 2405459 h 4810125"/>
                <a:gd name="connsiteX551" fmla="*/ 1650751 w 4437063"/>
                <a:gd name="connsiteY551" fmla="*/ 2440378 h 4810125"/>
                <a:gd name="connsiteX552" fmla="*/ 1705921 w 4437063"/>
                <a:gd name="connsiteY552" fmla="*/ 2479266 h 4810125"/>
                <a:gd name="connsiteX553" fmla="*/ 1795226 w 4437063"/>
                <a:gd name="connsiteY553" fmla="*/ 2545533 h 4810125"/>
                <a:gd name="connsiteX554" fmla="*/ 1880562 w 4437063"/>
                <a:gd name="connsiteY554" fmla="*/ 2614578 h 4810125"/>
                <a:gd name="connsiteX555" fmla="*/ 1891675 w 4437063"/>
                <a:gd name="connsiteY555" fmla="*/ 2624101 h 4810125"/>
                <a:gd name="connsiteX556" fmla="*/ 1879768 w 4437063"/>
                <a:gd name="connsiteY556" fmla="*/ 2601086 h 4810125"/>
                <a:gd name="connsiteX557" fmla="*/ 1820628 w 4437063"/>
                <a:gd name="connsiteY557" fmla="*/ 2481647 h 4810125"/>
                <a:gd name="connsiteX558" fmla="*/ 1783319 w 4437063"/>
                <a:gd name="connsiteY558" fmla="*/ 2402285 h 4810125"/>
                <a:gd name="connsiteX559" fmla="*/ 1772205 w 4437063"/>
                <a:gd name="connsiteY559" fmla="*/ 2374111 h 4810125"/>
                <a:gd name="connsiteX560" fmla="*/ 1760695 w 4437063"/>
                <a:gd name="connsiteY560" fmla="*/ 2341970 h 4810125"/>
                <a:gd name="connsiteX561" fmla="*/ 1734102 w 4437063"/>
                <a:gd name="connsiteY561" fmla="*/ 2245148 h 4810125"/>
                <a:gd name="connsiteX562" fmla="*/ 1697189 w 4437063"/>
                <a:gd name="connsiteY562" fmla="*/ 2097932 h 4810125"/>
                <a:gd name="connsiteX563" fmla="*/ 1690442 w 4437063"/>
                <a:gd name="connsiteY563" fmla="*/ 2069361 h 4810125"/>
                <a:gd name="connsiteX564" fmla="*/ 1655514 w 4437063"/>
                <a:gd name="connsiteY564" fmla="*/ 2056664 h 4810125"/>
                <a:gd name="connsiteX565" fmla="*/ 1499131 w 4437063"/>
                <a:gd name="connsiteY565" fmla="*/ 1991587 h 4810125"/>
                <a:gd name="connsiteX566" fmla="*/ 1428878 w 4437063"/>
                <a:gd name="connsiteY566" fmla="*/ 1958652 h 4810125"/>
                <a:gd name="connsiteX567" fmla="*/ 1359418 w 4437063"/>
                <a:gd name="connsiteY567" fmla="*/ 1922145 h 4810125"/>
                <a:gd name="connsiteX568" fmla="*/ 1295119 w 4437063"/>
                <a:gd name="connsiteY568" fmla="*/ 1882861 h 4810125"/>
                <a:gd name="connsiteX569" fmla="*/ 1267335 w 4437063"/>
                <a:gd name="connsiteY569" fmla="*/ 1863021 h 4810125"/>
                <a:gd name="connsiteX570" fmla="*/ 1239155 w 4437063"/>
                <a:gd name="connsiteY570" fmla="*/ 1842386 h 4810125"/>
                <a:gd name="connsiteX571" fmla="*/ 1167314 w 4437063"/>
                <a:gd name="connsiteY571" fmla="*/ 1801118 h 4810125"/>
                <a:gd name="connsiteX572" fmla="*/ 1081184 w 4437063"/>
                <a:gd name="connsiteY572" fmla="*/ 1761834 h 4810125"/>
                <a:gd name="connsiteX573" fmla="*/ 986719 w 4437063"/>
                <a:gd name="connsiteY573" fmla="*/ 1724931 h 4810125"/>
                <a:gd name="connsiteX574" fmla="*/ 887492 w 4437063"/>
                <a:gd name="connsiteY574" fmla="*/ 1693186 h 4810125"/>
                <a:gd name="connsiteX575" fmla="*/ 787867 w 4437063"/>
                <a:gd name="connsiteY575" fmla="*/ 1668584 h 4810125"/>
                <a:gd name="connsiteX576" fmla="*/ 693799 w 4437063"/>
                <a:gd name="connsiteY576" fmla="*/ 1652711 h 4810125"/>
                <a:gd name="connsiteX577" fmla="*/ 630294 w 4437063"/>
                <a:gd name="connsiteY577" fmla="*/ 1647950 h 4810125"/>
                <a:gd name="connsiteX578" fmla="*/ 591000 w 4437063"/>
                <a:gd name="connsiteY578" fmla="*/ 1648347 h 4810125"/>
                <a:gd name="connsiteX579" fmla="*/ 573536 w 4437063"/>
                <a:gd name="connsiteY579" fmla="*/ 1649934 h 4810125"/>
                <a:gd name="connsiteX580" fmla="*/ 556071 w 4437063"/>
                <a:gd name="connsiteY580" fmla="*/ 1651918 h 4810125"/>
                <a:gd name="connsiteX581" fmla="*/ 522731 w 4437063"/>
                <a:gd name="connsiteY581" fmla="*/ 1658267 h 4810125"/>
                <a:gd name="connsiteX582" fmla="*/ 476292 w 4437063"/>
                <a:gd name="connsiteY582" fmla="*/ 1672155 h 4810125"/>
                <a:gd name="connsiteX583" fmla="*/ 421122 w 4437063"/>
                <a:gd name="connsiteY583" fmla="*/ 1696361 h 4810125"/>
                <a:gd name="connsiteX584" fmla="*/ 373890 w 4437063"/>
                <a:gd name="connsiteY584" fmla="*/ 1724534 h 4810125"/>
                <a:gd name="connsiteX585" fmla="*/ 335786 w 4437063"/>
                <a:gd name="connsiteY585" fmla="*/ 1753501 h 4810125"/>
                <a:gd name="connsiteX586" fmla="*/ 306415 w 4437063"/>
                <a:gd name="connsiteY586" fmla="*/ 1779691 h 4810125"/>
                <a:gd name="connsiteX587" fmla="*/ 278631 w 4437063"/>
                <a:gd name="connsiteY587" fmla="*/ 1809054 h 4810125"/>
                <a:gd name="connsiteX588" fmla="*/ 275059 w 4437063"/>
                <a:gd name="connsiteY588" fmla="*/ 1813419 h 4810125"/>
                <a:gd name="connsiteX589" fmla="*/ 285378 w 4437063"/>
                <a:gd name="connsiteY589" fmla="*/ 1799134 h 4810125"/>
                <a:gd name="connsiteX590" fmla="*/ 349281 w 4437063"/>
                <a:gd name="connsiteY590" fmla="*/ 1722947 h 4810125"/>
                <a:gd name="connsiteX591" fmla="*/ 389766 w 4437063"/>
                <a:gd name="connsiteY591" fmla="*/ 1684456 h 4810125"/>
                <a:gd name="connsiteX592" fmla="*/ 418343 w 4437063"/>
                <a:gd name="connsiteY592" fmla="*/ 1662235 h 4810125"/>
                <a:gd name="connsiteX593" fmla="*/ 432632 w 4437063"/>
                <a:gd name="connsiteY593" fmla="*/ 1653505 h 4810125"/>
                <a:gd name="connsiteX594" fmla="*/ 458828 w 4437063"/>
                <a:gd name="connsiteY594" fmla="*/ 1639220 h 4810125"/>
                <a:gd name="connsiteX595" fmla="*/ 500504 w 4437063"/>
                <a:gd name="connsiteY595" fmla="*/ 1621760 h 4810125"/>
                <a:gd name="connsiteX596" fmla="*/ 530669 w 4437063"/>
                <a:gd name="connsiteY596" fmla="*/ 1611840 h 4810125"/>
                <a:gd name="connsiteX597" fmla="*/ 563613 w 4437063"/>
                <a:gd name="connsiteY597" fmla="*/ 1604301 h 4810125"/>
                <a:gd name="connsiteX598" fmla="*/ 600129 w 4437063"/>
                <a:gd name="connsiteY598" fmla="*/ 1598745 h 4810125"/>
                <a:gd name="connsiteX599" fmla="*/ 662840 w 4437063"/>
                <a:gd name="connsiteY599" fmla="*/ 1592793 h 4810125"/>
                <a:gd name="connsiteX600" fmla="*/ 712454 w 4437063"/>
                <a:gd name="connsiteY600" fmla="*/ 1592396 h 4810125"/>
                <a:gd name="connsiteX601" fmla="*/ 764053 w 4437063"/>
                <a:gd name="connsiteY601" fmla="*/ 1592793 h 4810125"/>
                <a:gd name="connsiteX602" fmla="*/ 865662 w 4437063"/>
                <a:gd name="connsiteY602" fmla="*/ 1599539 h 4810125"/>
                <a:gd name="connsiteX603" fmla="*/ 943853 w 4437063"/>
                <a:gd name="connsiteY603" fmla="*/ 1611443 h 4810125"/>
                <a:gd name="connsiteX604" fmla="*/ 997833 w 4437063"/>
                <a:gd name="connsiteY604" fmla="*/ 1622951 h 4810125"/>
                <a:gd name="connsiteX605" fmla="*/ 1054591 w 4437063"/>
                <a:gd name="connsiteY605" fmla="*/ 1637236 h 4810125"/>
                <a:gd name="connsiteX606" fmla="*/ 1113731 w 4437063"/>
                <a:gd name="connsiteY606" fmla="*/ 1655886 h 4810125"/>
                <a:gd name="connsiteX607" fmla="*/ 1145087 w 4437063"/>
                <a:gd name="connsiteY607" fmla="*/ 1665806 h 4810125"/>
                <a:gd name="connsiteX608" fmla="*/ 1174061 w 4437063"/>
                <a:gd name="connsiteY608" fmla="*/ 1675726 h 4810125"/>
                <a:gd name="connsiteX609" fmla="*/ 1204226 w 4437063"/>
                <a:gd name="connsiteY609" fmla="*/ 1680885 h 4810125"/>
                <a:gd name="connsiteX610" fmla="*/ 1218118 w 4437063"/>
                <a:gd name="connsiteY610" fmla="*/ 1680488 h 4810125"/>
                <a:gd name="connsiteX611" fmla="*/ 1228041 w 4437063"/>
                <a:gd name="connsiteY611" fmla="*/ 1676123 h 4810125"/>
                <a:gd name="connsiteX612" fmla="*/ 1233201 w 4437063"/>
                <a:gd name="connsiteY612" fmla="*/ 1669774 h 4810125"/>
                <a:gd name="connsiteX613" fmla="*/ 1234392 w 4437063"/>
                <a:gd name="connsiteY613" fmla="*/ 1659854 h 4810125"/>
                <a:gd name="connsiteX614" fmla="*/ 1233598 w 4437063"/>
                <a:gd name="connsiteY614" fmla="*/ 1647950 h 4810125"/>
                <a:gd name="connsiteX615" fmla="*/ 1221294 w 4437063"/>
                <a:gd name="connsiteY615" fmla="*/ 1610253 h 4810125"/>
                <a:gd name="connsiteX616" fmla="*/ 1195891 w 4437063"/>
                <a:gd name="connsiteY616" fmla="*/ 1552715 h 4810125"/>
                <a:gd name="connsiteX617" fmla="*/ 1181206 w 4437063"/>
                <a:gd name="connsiteY617" fmla="*/ 1512638 h 4810125"/>
                <a:gd name="connsiteX618" fmla="*/ 1176046 w 4437063"/>
                <a:gd name="connsiteY618" fmla="*/ 1493194 h 4810125"/>
                <a:gd name="connsiteX619" fmla="*/ 1172870 w 4437063"/>
                <a:gd name="connsiteY619" fmla="*/ 1475734 h 4810125"/>
                <a:gd name="connsiteX620" fmla="*/ 1171283 w 4437063"/>
                <a:gd name="connsiteY620" fmla="*/ 1432879 h 4810125"/>
                <a:gd name="connsiteX621" fmla="*/ 1174061 w 4437063"/>
                <a:gd name="connsiteY621" fmla="*/ 1354311 h 4810125"/>
                <a:gd name="connsiteX622" fmla="*/ 1178030 w 4437063"/>
                <a:gd name="connsiteY622" fmla="*/ 1264235 h 4810125"/>
                <a:gd name="connsiteX623" fmla="*/ 1178030 w 4437063"/>
                <a:gd name="connsiteY623" fmla="*/ 1202729 h 4810125"/>
                <a:gd name="connsiteX624" fmla="*/ 1173267 w 4437063"/>
                <a:gd name="connsiteY624" fmla="*/ 1142811 h 4810125"/>
                <a:gd name="connsiteX625" fmla="*/ 1162948 w 4437063"/>
                <a:gd name="connsiteY625" fmla="*/ 1086861 h 4810125"/>
                <a:gd name="connsiteX626" fmla="*/ 1155010 w 4437063"/>
                <a:gd name="connsiteY626" fmla="*/ 1061068 h 4810125"/>
                <a:gd name="connsiteX627" fmla="*/ 1136752 w 4437063"/>
                <a:gd name="connsiteY627" fmla="*/ 1013451 h 4810125"/>
                <a:gd name="connsiteX628" fmla="*/ 1109762 w 4437063"/>
                <a:gd name="connsiteY628" fmla="*/ 953137 h 4810125"/>
                <a:gd name="connsiteX629" fmla="*/ 1089519 w 4437063"/>
                <a:gd name="connsiteY629" fmla="*/ 916630 h 4810125"/>
                <a:gd name="connsiteX630" fmla="*/ 1066895 w 4437063"/>
                <a:gd name="connsiteY630" fmla="*/ 881314 h 4810125"/>
                <a:gd name="connsiteX631" fmla="*/ 1039112 w 4437063"/>
                <a:gd name="connsiteY631" fmla="*/ 845998 h 4810125"/>
                <a:gd name="connsiteX632" fmla="*/ 1006168 w 4437063"/>
                <a:gd name="connsiteY632" fmla="*/ 809095 h 4810125"/>
                <a:gd name="connsiteX633" fmla="*/ 966477 w 4437063"/>
                <a:gd name="connsiteY633" fmla="*/ 769414 h 4810125"/>
                <a:gd name="connsiteX634" fmla="*/ 943456 w 4437063"/>
                <a:gd name="connsiteY634" fmla="*/ 747589 h 4810125"/>
                <a:gd name="connsiteX635" fmla="*/ 920435 w 4437063"/>
                <a:gd name="connsiteY635" fmla="*/ 725765 h 4810125"/>
                <a:gd name="connsiteX636" fmla="*/ 880744 w 4437063"/>
                <a:gd name="connsiteY636" fmla="*/ 684497 h 4810125"/>
                <a:gd name="connsiteX637" fmla="*/ 848595 w 4437063"/>
                <a:gd name="connsiteY637" fmla="*/ 645609 h 4810125"/>
                <a:gd name="connsiteX638" fmla="*/ 823192 w 4437063"/>
                <a:gd name="connsiteY638" fmla="*/ 606325 h 4810125"/>
                <a:gd name="connsiteX639" fmla="*/ 801759 w 4437063"/>
                <a:gd name="connsiteY639" fmla="*/ 565850 h 4810125"/>
                <a:gd name="connsiteX640" fmla="*/ 785089 w 4437063"/>
                <a:gd name="connsiteY640" fmla="*/ 522598 h 4810125"/>
                <a:gd name="connsiteX641" fmla="*/ 770403 w 4437063"/>
                <a:gd name="connsiteY641" fmla="*/ 475378 h 4810125"/>
                <a:gd name="connsiteX642" fmla="*/ 758099 w 4437063"/>
                <a:gd name="connsiteY642" fmla="*/ 422205 h 4810125"/>
                <a:gd name="connsiteX643" fmla="*/ 752145 w 4437063"/>
                <a:gd name="connsiteY643" fmla="*/ 393238 h 4810125"/>
                <a:gd name="connsiteX644" fmla="*/ 723568 w 4437063"/>
                <a:gd name="connsiteY644" fmla="*/ 246022 h 4810125"/>
                <a:gd name="connsiteX645" fmla="*/ 721403 w 4437063"/>
                <a:gd name="connsiteY645" fmla="*/ 232026 h 4810125"/>
                <a:gd name="connsiteX646" fmla="*/ 731903 w 4437063"/>
                <a:gd name="connsiteY646" fmla="*/ 284512 h 4810125"/>
                <a:gd name="connsiteX647" fmla="*/ 748970 w 4437063"/>
                <a:gd name="connsiteY647" fmla="*/ 348399 h 4810125"/>
                <a:gd name="connsiteX648" fmla="*/ 773975 w 4437063"/>
                <a:gd name="connsiteY648" fmla="*/ 421808 h 4810125"/>
                <a:gd name="connsiteX649" fmla="*/ 798981 w 4437063"/>
                <a:gd name="connsiteY649" fmla="*/ 480139 h 4810125"/>
                <a:gd name="connsiteX650" fmla="*/ 818429 w 4437063"/>
                <a:gd name="connsiteY650" fmla="*/ 519027 h 4810125"/>
                <a:gd name="connsiteX651" fmla="*/ 840656 w 4437063"/>
                <a:gd name="connsiteY651" fmla="*/ 557121 h 4810125"/>
                <a:gd name="connsiteX652" fmla="*/ 865662 w 4437063"/>
                <a:gd name="connsiteY652" fmla="*/ 593627 h 4810125"/>
                <a:gd name="connsiteX653" fmla="*/ 893445 w 4437063"/>
                <a:gd name="connsiteY653" fmla="*/ 628546 h 4810125"/>
                <a:gd name="connsiteX654" fmla="*/ 924801 w 4437063"/>
                <a:gd name="connsiteY654" fmla="*/ 659894 h 4810125"/>
                <a:gd name="connsiteX655" fmla="*/ 941869 w 4437063"/>
                <a:gd name="connsiteY655" fmla="*/ 674973 h 4810125"/>
                <a:gd name="connsiteX656" fmla="*/ 1004977 w 4437063"/>
                <a:gd name="connsiteY656" fmla="*/ 726162 h 4810125"/>
                <a:gd name="connsiteX657" fmla="*/ 1075230 w 4437063"/>
                <a:gd name="connsiteY657" fmla="*/ 786477 h 4810125"/>
                <a:gd name="connsiteX658" fmla="*/ 1111746 w 4437063"/>
                <a:gd name="connsiteY658" fmla="*/ 821793 h 4810125"/>
                <a:gd name="connsiteX659" fmla="*/ 1141118 w 4437063"/>
                <a:gd name="connsiteY659" fmla="*/ 857109 h 4810125"/>
                <a:gd name="connsiteX660" fmla="*/ 1165329 w 4437063"/>
                <a:gd name="connsiteY660" fmla="*/ 894409 h 4810125"/>
                <a:gd name="connsiteX661" fmla="*/ 1184778 w 4437063"/>
                <a:gd name="connsiteY661" fmla="*/ 937264 h 4810125"/>
                <a:gd name="connsiteX662" fmla="*/ 1202242 w 4437063"/>
                <a:gd name="connsiteY662" fmla="*/ 988056 h 4810125"/>
                <a:gd name="connsiteX663" fmla="*/ 1210577 w 4437063"/>
                <a:gd name="connsiteY663" fmla="*/ 1018610 h 4810125"/>
                <a:gd name="connsiteX664" fmla="*/ 1225660 w 4437063"/>
                <a:gd name="connsiteY664" fmla="*/ 1078528 h 4810125"/>
                <a:gd name="connsiteX665" fmla="*/ 1249871 w 4437063"/>
                <a:gd name="connsiteY665" fmla="*/ 1181302 h 4810125"/>
                <a:gd name="connsiteX666" fmla="*/ 1266144 w 4437063"/>
                <a:gd name="connsiteY666" fmla="*/ 1272568 h 4810125"/>
                <a:gd name="connsiteX667" fmla="*/ 1276861 w 4437063"/>
                <a:gd name="connsiteY667" fmla="*/ 1364231 h 4810125"/>
                <a:gd name="connsiteX668" fmla="*/ 1280830 w 4437063"/>
                <a:gd name="connsiteY668" fmla="*/ 1413832 h 4810125"/>
                <a:gd name="connsiteX669" fmla="*/ 1283609 w 4437063"/>
                <a:gd name="connsiteY669" fmla="*/ 1440022 h 4810125"/>
                <a:gd name="connsiteX670" fmla="*/ 1295913 w 4437063"/>
                <a:gd name="connsiteY670" fmla="*/ 1496369 h 4810125"/>
                <a:gd name="connsiteX671" fmla="*/ 1315758 w 4437063"/>
                <a:gd name="connsiteY671" fmla="*/ 1553906 h 4810125"/>
                <a:gd name="connsiteX672" fmla="*/ 1341557 w 4437063"/>
                <a:gd name="connsiteY672" fmla="*/ 1611840 h 4810125"/>
                <a:gd name="connsiteX673" fmla="*/ 1372516 w 4437063"/>
                <a:gd name="connsiteY673" fmla="*/ 1668187 h 4810125"/>
                <a:gd name="connsiteX674" fmla="*/ 1406254 w 4437063"/>
                <a:gd name="connsiteY674" fmla="*/ 1720169 h 4810125"/>
                <a:gd name="connsiteX675" fmla="*/ 1442770 w 4437063"/>
                <a:gd name="connsiteY675" fmla="*/ 1765802 h 4810125"/>
                <a:gd name="connsiteX676" fmla="*/ 1480079 w 4437063"/>
                <a:gd name="connsiteY676" fmla="*/ 1803896 h 4810125"/>
                <a:gd name="connsiteX677" fmla="*/ 1498337 w 4437063"/>
                <a:gd name="connsiteY677" fmla="*/ 1818181 h 4810125"/>
                <a:gd name="connsiteX678" fmla="*/ 1516595 w 4437063"/>
                <a:gd name="connsiteY678" fmla="*/ 1831673 h 4810125"/>
                <a:gd name="connsiteX679" fmla="*/ 1549935 w 4437063"/>
                <a:gd name="connsiteY679" fmla="*/ 1851116 h 4810125"/>
                <a:gd name="connsiteX680" fmla="*/ 1578910 w 4437063"/>
                <a:gd name="connsiteY680" fmla="*/ 1863814 h 4810125"/>
                <a:gd name="connsiteX681" fmla="*/ 1603518 w 4437063"/>
                <a:gd name="connsiteY681" fmla="*/ 1871354 h 4810125"/>
                <a:gd name="connsiteX682" fmla="*/ 1632890 w 4437063"/>
                <a:gd name="connsiteY682" fmla="*/ 1875322 h 4810125"/>
                <a:gd name="connsiteX683" fmla="*/ 1653926 w 4437063"/>
                <a:gd name="connsiteY683" fmla="*/ 1873338 h 4810125"/>
                <a:gd name="connsiteX684" fmla="*/ 1655911 w 4437063"/>
                <a:gd name="connsiteY684" fmla="*/ 1872544 h 4810125"/>
                <a:gd name="connsiteX685" fmla="*/ 1653529 w 4437063"/>
                <a:gd name="connsiteY685" fmla="*/ 1856275 h 4810125"/>
                <a:gd name="connsiteX686" fmla="*/ 1633287 w 4437063"/>
                <a:gd name="connsiteY686" fmla="*/ 1764215 h 4810125"/>
                <a:gd name="connsiteX687" fmla="*/ 1611060 w 4437063"/>
                <a:gd name="connsiteY687" fmla="*/ 1690805 h 4810125"/>
                <a:gd name="connsiteX688" fmla="*/ 1596771 w 4437063"/>
                <a:gd name="connsiteY688" fmla="*/ 1656283 h 4810125"/>
                <a:gd name="connsiteX689" fmla="*/ 1582482 w 4437063"/>
                <a:gd name="connsiteY689" fmla="*/ 1623744 h 4810125"/>
                <a:gd name="connsiteX690" fmla="*/ 1556286 w 4437063"/>
                <a:gd name="connsiteY690" fmla="*/ 1563033 h 4810125"/>
                <a:gd name="connsiteX691" fmla="*/ 1532868 w 4437063"/>
                <a:gd name="connsiteY691" fmla="*/ 1497956 h 4810125"/>
                <a:gd name="connsiteX692" fmla="*/ 1513817 w 4437063"/>
                <a:gd name="connsiteY692" fmla="*/ 1418197 h 4810125"/>
                <a:gd name="connsiteX693" fmla="*/ 1506275 w 4437063"/>
                <a:gd name="connsiteY693" fmla="*/ 1369389 h 4810125"/>
                <a:gd name="connsiteX694" fmla="*/ 1503100 w 4437063"/>
                <a:gd name="connsiteY694" fmla="*/ 1343597 h 4810125"/>
                <a:gd name="connsiteX695" fmla="*/ 1503100 w 4437063"/>
                <a:gd name="connsiteY695" fmla="*/ 1293202 h 4810125"/>
                <a:gd name="connsiteX696" fmla="*/ 1510244 w 4437063"/>
                <a:gd name="connsiteY696" fmla="*/ 1242014 h 4810125"/>
                <a:gd name="connsiteX697" fmla="*/ 1522549 w 4437063"/>
                <a:gd name="connsiteY697" fmla="*/ 1189238 h 4810125"/>
                <a:gd name="connsiteX698" fmla="*/ 1547951 w 4437063"/>
                <a:gd name="connsiteY698" fmla="*/ 1104321 h 4810125"/>
                <a:gd name="connsiteX699" fmla="*/ 1590023 w 4437063"/>
                <a:gd name="connsiteY699" fmla="*/ 970596 h 4810125"/>
                <a:gd name="connsiteX700" fmla="*/ 1611854 w 4437063"/>
                <a:gd name="connsiteY700" fmla="*/ 890044 h 4810125"/>
                <a:gd name="connsiteX701" fmla="*/ 1617410 w 4437063"/>
                <a:gd name="connsiteY701" fmla="*/ 865045 h 4810125"/>
                <a:gd name="connsiteX702" fmla="*/ 1624555 w 4437063"/>
                <a:gd name="connsiteY702" fmla="*/ 814650 h 4810125"/>
                <a:gd name="connsiteX703" fmla="*/ 1626936 w 4437063"/>
                <a:gd name="connsiteY703" fmla="*/ 765049 h 4810125"/>
                <a:gd name="connsiteX704" fmla="*/ 1624555 w 4437063"/>
                <a:gd name="connsiteY704" fmla="*/ 714654 h 4810125"/>
                <a:gd name="connsiteX705" fmla="*/ 1617807 w 4437063"/>
                <a:gd name="connsiteY705" fmla="*/ 664656 h 4810125"/>
                <a:gd name="connsiteX706" fmla="*/ 1607091 w 4437063"/>
                <a:gd name="connsiteY706" fmla="*/ 615848 h 4810125"/>
                <a:gd name="connsiteX707" fmla="*/ 1591611 w 4437063"/>
                <a:gd name="connsiteY707" fmla="*/ 567438 h 4810125"/>
                <a:gd name="connsiteX708" fmla="*/ 1572559 w 4437063"/>
                <a:gd name="connsiteY708" fmla="*/ 520614 h 4810125"/>
                <a:gd name="connsiteX709" fmla="*/ 1549935 w 4437063"/>
                <a:gd name="connsiteY709" fmla="*/ 475378 h 4810125"/>
                <a:gd name="connsiteX710" fmla="*/ 1523739 w 4437063"/>
                <a:gd name="connsiteY710" fmla="*/ 431729 h 4810125"/>
                <a:gd name="connsiteX711" fmla="*/ 1494368 w 4437063"/>
                <a:gd name="connsiteY711" fmla="*/ 390064 h 4810125"/>
                <a:gd name="connsiteX712" fmla="*/ 1461821 w 4437063"/>
                <a:gd name="connsiteY712" fmla="*/ 350780 h 4810125"/>
                <a:gd name="connsiteX713" fmla="*/ 1426893 w 4437063"/>
                <a:gd name="connsiteY713" fmla="*/ 315067 h 4810125"/>
                <a:gd name="connsiteX714" fmla="*/ 1389584 w 4437063"/>
                <a:gd name="connsiteY714" fmla="*/ 280941 h 4810125"/>
                <a:gd name="connsiteX715" fmla="*/ 1349496 w 4437063"/>
                <a:gd name="connsiteY715" fmla="*/ 250387 h 4810125"/>
                <a:gd name="connsiteX716" fmla="*/ 1306629 w 4437063"/>
                <a:gd name="connsiteY716" fmla="*/ 223800 h 4810125"/>
                <a:gd name="connsiteX717" fmla="*/ 1285196 w 4437063"/>
                <a:gd name="connsiteY717" fmla="*/ 211896 h 4810125"/>
                <a:gd name="connsiteX718" fmla="*/ 1242330 w 4437063"/>
                <a:gd name="connsiteY718" fmla="*/ 190468 h 4810125"/>
                <a:gd name="connsiteX719" fmla="*/ 1171680 w 4437063"/>
                <a:gd name="connsiteY719" fmla="*/ 157136 h 4810125"/>
                <a:gd name="connsiteX720" fmla="*/ 1117700 w 4437063"/>
                <a:gd name="connsiteY720" fmla="*/ 134915 h 4810125"/>
                <a:gd name="connsiteX721" fmla="*/ 1077612 w 4437063"/>
                <a:gd name="connsiteY721" fmla="*/ 121027 h 4810125"/>
                <a:gd name="connsiteX722" fmla="*/ 1049431 w 4437063"/>
                <a:gd name="connsiteY722" fmla="*/ 114281 h 4810125"/>
                <a:gd name="connsiteX723" fmla="*/ 1043178 w 4437063"/>
                <a:gd name="connsiteY723" fmla="*/ 113447 h 4810125"/>
                <a:gd name="connsiteX724" fmla="*/ 1061736 w 4437063"/>
                <a:gd name="connsiteY724" fmla="*/ 113091 h 4810125"/>
                <a:gd name="connsiteX725" fmla="*/ 1116906 w 4437063"/>
                <a:gd name="connsiteY725" fmla="*/ 119836 h 4810125"/>
                <a:gd name="connsiteX726" fmla="*/ 1162551 w 4437063"/>
                <a:gd name="connsiteY726" fmla="*/ 129757 h 4810125"/>
                <a:gd name="connsiteX727" fmla="*/ 1214943 w 4437063"/>
                <a:gd name="connsiteY727" fmla="*/ 145232 h 4810125"/>
                <a:gd name="connsiteX728" fmla="*/ 1273289 w 4437063"/>
                <a:gd name="connsiteY728" fmla="*/ 167850 h 4810125"/>
                <a:gd name="connsiteX729" fmla="*/ 1304645 w 4437063"/>
                <a:gd name="connsiteY729" fmla="*/ 182532 h 4810125"/>
                <a:gd name="connsiteX730" fmla="*/ 1336795 w 4437063"/>
                <a:gd name="connsiteY730" fmla="*/ 199198 h 4810125"/>
                <a:gd name="connsiteX731" fmla="*/ 1395140 w 4437063"/>
                <a:gd name="connsiteY731" fmla="*/ 232133 h 4810125"/>
                <a:gd name="connsiteX732" fmla="*/ 1445151 w 4437063"/>
                <a:gd name="connsiteY732" fmla="*/ 265862 h 4810125"/>
                <a:gd name="connsiteX733" fmla="*/ 1489208 w 4437063"/>
                <a:gd name="connsiteY733" fmla="*/ 301575 h 4810125"/>
                <a:gd name="connsiteX734" fmla="*/ 1527312 w 4437063"/>
                <a:gd name="connsiteY734" fmla="*/ 338478 h 4810125"/>
                <a:gd name="connsiteX735" fmla="*/ 1561843 w 4437063"/>
                <a:gd name="connsiteY735" fmla="*/ 378159 h 4810125"/>
                <a:gd name="connsiteX736" fmla="*/ 1592802 w 4437063"/>
                <a:gd name="connsiteY736" fmla="*/ 421015 h 4810125"/>
                <a:gd name="connsiteX737" fmla="*/ 1621776 w 4437063"/>
                <a:gd name="connsiteY737" fmla="*/ 467045 h 4810125"/>
                <a:gd name="connsiteX738" fmla="*/ 1636462 w 4437063"/>
                <a:gd name="connsiteY738" fmla="*/ 492440 h 4810125"/>
                <a:gd name="connsiteX739" fmla="*/ 1648369 w 4437063"/>
                <a:gd name="connsiteY739" fmla="*/ 513868 h 4810125"/>
                <a:gd name="connsiteX740" fmla="*/ 1669406 w 4437063"/>
                <a:gd name="connsiteY740" fmla="*/ 555930 h 4810125"/>
                <a:gd name="connsiteX741" fmla="*/ 1685679 w 4437063"/>
                <a:gd name="connsiteY741" fmla="*/ 596802 h 4810125"/>
                <a:gd name="connsiteX742" fmla="*/ 1699174 w 4437063"/>
                <a:gd name="connsiteY742" fmla="*/ 637276 h 4810125"/>
                <a:gd name="connsiteX743" fmla="*/ 1708303 w 4437063"/>
                <a:gd name="connsiteY743" fmla="*/ 678941 h 4810125"/>
                <a:gd name="connsiteX744" fmla="*/ 1714653 w 4437063"/>
                <a:gd name="connsiteY744" fmla="*/ 722193 h 4810125"/>
                <a:gd name="connsiteX745" fmla="*/ 1717035 w 4437063"/>
                <a:gd name="connsiteY745" fmla="*/ 768620 h 4810125"/>
                <a:gd name="connsiteX746" fmla="*/ 1716638 w 4437063"/>
                <a:gd name="connsiteY746" fmla="*/ 819015 h 4810125"/>
                <a:gd name="connsiteX747" fmla="*/ 1714653 w 4437063"/>
                <a:gd name="connsiteY747" fmla="*/ 845601 h 4810125"/>
                <a:gd name="connsiteX748" fmla="*/ 1712669 w 4437063"/>
                <a:gd name="connsiteY748" fmla="*/ 872584 h 4810125"/>
                <a:gd name="connsiteX749" fmla="*/ 1705921 w 4437063"/>
                <a:gd name="connsiteY749" fmla="*/ 918614 h 4810125"/>
                <a:gd name="connsiteX750" fmla="*/ 1690442 w 4437063"/>
                <a:gd name="connsiteY750" fmla="*/ 977342 h 4810125"/>
                <a:gd name="connsiteX751" fmla="*/ 1663452 w 4437063"/>
                <a:gd name="connsiteY751" fmla="*/ 1055116 h 4810125"/>
                <a:gd name="connsiteX752" fmla="*/ 1642019 w 4437063"/>
                <a:gd name="connsiteY752" fmla="*/ 1128923 h 4810125"/>
                <a:gd name="connsiteX753" fmla="*/ 1628127 w 4437063"/>
                <a:gd name="connsiteY753" fmla="*/ 1191619 h 4810125"/>
                <a:gd name="connsiteX754" fmla="*/ 1621379 w 4437063"/>
                <a:gd name="connsiteY754" fmla="*/ 1228919 h 4810125"/>
                <a:gd name="connsiteX755" fmla="*/ 1615823 w 4437063"/>
                <a:gd name="connsiteY755" fmla="*/ 1267013 h 4810125"/>
                <a:gd name="connsiteX756" fmla="*/ 1613838 w 4437063"/>
                <a:gd name="connsiteY756" fmla="*/ 1331693 h 4810125"/>
                <a:gd name="connsiteX757" fmla="*/ 1620586 w 4437063"/>
                <a:gd name="connsiteY757" fmla="*/ 1384071 h 4810125"/>
                <a:gd name="connsiteX758" fmla="*/ 1630111 w 4437063"/>
                <a:gd name="connsiteY758" fmla="*/ 1415023 h 4810125"/>
                <a:gd name="connsiteX759" fmla="*/ 1638050 w 4437063"/>
                <a:gd name="connsiteY759" fmla="*/ 1432085 h 4810125"/>
                <a:gd name="connsiteX760" fmla="*/ 1647179 w 4437063"/>
                <a:gd name="connsiteY760" fmla="*/ 1445180 h 4810125"/>
                <a:gd name="connsiteX761" fmla="*/ 1657101 w 4437063"/>
                <a:gd name="connsiteY761" fmla="*/ 1455497 h 4810125"/>
                <a:gd name="connsiteX762" fmla="*/ 1667421 w 4437063"/>
                <a:gd name="connsiteY762" fmla="*/ 1462640 h 4810125"/>
                <a:gd name="connsiteX763" fmla="*/ 1678138 w 4437063"/>
                <a:gd name="connsiteY763" fmla="*/ 1467005 h 4810125"/>
                <a:gd name="connsiteX764" fmla="*/ 1688854 w 4437063"/>
                <a:gd name="connsiteY764" fmla="*/ 1467401 h 4810125"/>
                <a:gd name="connsiteX765" fmla="*/ 1699174 w 4437063"/>
                <a:gd name="connsiteY765" fmla="*/ 1465417 h 4810125"/>
                <a:gd name="connsiteX766" fmla="*/ 1709494 w 4437063"/>
                <a:gd name="connsiteY766" fmla="*/ 1459068 h 4810125"/>
                <a:gd name="connsiteX767" fmla="*/ 1718622 w 4437063"/>
                <a:gd name="connsiteY767" fmla="*/ 1450339 h 4810125"/>
                <a:gd name="connsiteX768" fmla="*/ 1722988 w 4437063"/>
                <a:gd name="connsiteY768" fmla="*/ 1444386 h 4810125"/>
                <a:gd name="connsiteX769" fmla="*/ 1732117 w 4437063"/>
                <a:gd name="connsiteY769" fmla="*/ 1426927 h 4810125"/>
                <a:gd name="connsiteX770" fmla="*/ 1755535 w 4437063"/>
                <a:gd name="connsiteY770" fmla="*/ 1366612 h 4810125"/>
                <a:gd name="connsiteX771" fmla="*/ 1785700 w 4437063"/>
                <a:gd name="connsiteY771" fmla="*/ 1301932 h 4810125"/>
                <a:gd name="connsiteX772" fmla="*/ 1808324 w 4437063"/>
                <a:gd name="connsiteY772" fmla="*/ 1258680 h 4810125"/>
                <a:gd name="connsiteX773" fmla="*/ 1832933 w 4437063"/>
                <a:gd name="connsiteY773" fmla="*/ 1213840 h 4810125"/>
                <a:gd name="connsiteX774" fmla="*/ 1880562 w 4437063"/>
                <a:gd name="connsiteY774" fmla="*/ 1135669 h 4810125"/>
                <a:gd name="connsiteX775" fmla="*/ 1926604 w 4437063"/>
                <a:gd name="connsiteY775" fmla="*/ 1064640 h 4810125"/>
                <a:gd name="connsiteX776" fmla="*/ 1968279 w 4437063"/>
                <a:gd name="connsiteY776" fmla="*/ 991230 h 4810125"/>
                <a:gd name="connsiteX777" fmla="*/ 1986537 w 4437063"/>
                <a:gd name="connsiteY777" fmla="*/ 951153 h 4810125"/>
                <a:gd name="connsiteX778" fmla="*/ 1996063 w 4437063"/>
                <a:gd name="connsiteY778" fmla="*/ 928534 h 4810125"/>
                <a:gd name="connsiteX779" fmla="*/ 2011939 w 4437063"/>
                <a:gd name="connsiteY779" fmla="*/ 873378 h 4810125"/>
                <a:gd name="connsiteX780" fmla="*/ 2032579 w 4437063"/>
                <a:gd name="connsiteY780" fmla="*/ 776160 h 4810125"/>
                <a:gd name="connsiteX781" fmla="*/ 2063538 w 4437063"/>
                <a:gd name="connsiteY781" fmla="*/ 567438 h 4810125"/>
                <a:gd name="connsiteX782" fmla="*/ 2078223 w 4437063"/>
                <a:gd name="connsiteY782" fmla="*/ 472600 h 4810125"/>
                <a:gd name="connsiteX783" fmla="*/ 2086162 w 4437063"/>
                <a:gd name="connsiteY783" fmla="*/ 435697 h 4810125"/>
                <a:gd name="connsiteX784" fmla="*/ 2104023 w 4437063"/>
                <a:gd name="connsiteY784" fmla="*/ 361493 h 4810125"/>
                <a:gd name="connsiteX785" fmla="*/ 2127837 w 4437063"/>
                <a:gd name="connsiteY785" fmla="*/ 291655 h 4810125"/>
                <a:gd name="connsiteX786" fmla="*/ 2149270 w 4437063"/>
                <a:gd name="connsiteY786" fmla="*/ 244038 h 4810125"/>
                <a:gd name="connsiteX787" fmla="*/ 2166338 w 4437063"/>
                <a:gd name="connsiteY787" fmla="*/ 215071 h 4810125"/>
                <a:gd name="connsiteX788" fmla="*/ 2175863 w 4437063"/>
                <a:gd name="connsiteY788" fmla="*/ 201579 h 4810125"/>
                <a:gd name="connsiteX789" fmla="*/ 2199678 w 4437063"/>
                <a:gd name="connsiteY789" fmla="*/ 171025 h 4810125"/>
                <a:gd name="connsiteX790" fmla="*/ 2246117 w 4437063"/>
                <a:gd name="connsiteY790" fmla="*/ 121424 h 4810125"/>
                <a:gd name="connsiteX791" fmla="*/ 2293349 w 4437063"/>
                <a:gd name="connsiteY791" fmla="*/ 82933 h 4810125"/>
                <a:gd name="connsiteX792" fmla="*/ 2343360 w 4437063"/>
                <a:gd name="connsiteY792" fmla="*/ 51585 h 4810125"/>
                <a:gd name="connsiteX793" fmla="*/ 2369953 w 4437063"/>
                <a:gd name="connsiteY793" fmla="*/ 37300 h 4810125"/>
                <a:gd name="connsiteX794" fmla="*/ 2386623 w 4437063"/>
                <a:gd name="connsiteY794" fmla="*/ 29364 h 4810125"/>
                <a:gd name="connsiteX795" fmla="*/ 2420757 w 4437063"/>
                <a:gd name="connsiteY795" fmla="*/ 17063 h 4810125"/>
                <a:gd name="connsiteX796" fmla="*/ 2472753 w 4437063"/>
                <a:gd name="connsiteY796" fmla="*/ 5952 h 4810125"/>
                <a:gd name="connsiteX797" fmla="*/ 2559676 w 4437063"/>
                <a:gd name="connsiteY797" fmla="*/ 0 h 48101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 ang="0">
                  <a:pos x="connsiteX486" y="connsiteY486"/>
                </a:cxn>
                <a:cxn ang="0">
                  <a:pos x="connsiteX487" y="connsiteY487"/>
                </a:cxn>
                <a:cxn ang="0">
                  <a:pos x="connsiteX488" y="connsiteY488"/>
                </a:cxn>
                <a:cxn ang="0">
                  <a:pos x="connsiteX489" y="connsiteY489"/>
                </a:cxn>
                <a:cxn ang="0">
                  <a:pos x="connsiteX490" y="connsiteY490"/>
                </a:cxn>
                <a:cxn ang="0">
                  <a:pos x="connsiteX491" y="connsiteY491"/>
                </a:cxn>
                <a:cxn ang="0">
                  <a:pos x="connsiteX492" y="connsiteY492"/>
                </a:cxn>
                <a:cxn ang="0">
                  <a:pos x="connsiteX493" y="connsiteY493"/>
                </a:cxn>
                <a:cxn ang="0">
                  <a:pos x="connsiteX494" y="connsiteY494"/>
                </a:cxn>
                <a:cxn ang="0">
                  <a:pos x="connsiteX495" y="connsiteY495"/>
                </a:cxn>
                <a:cxn ang="0">
                  <a:pos x="connsiteX496" y="connsiteY496"/>
                </a:cxn>
                <a:cxn ang="0">
                  <a:pos x="connsiteX497" y="connsiteY497"/>
                </a:cxn>
                <a:cxn ang="0">
                  <a:pos x="connsiteX498" y="connsiteY498"/>
                </a:cxn>
                <a:cxn ang="0">
                  <a:pos x="connsiteX499" y="connsiteY499"/>
                </a:cxn>
                <a:cxn ang="0">
                  <a:pos x="connsiteX500" y="connsiteY500"/>
                </a:cxn>
                <a:cxn ang="0">
                  <a:pos x="connsiteX501" y="connsiteY501"/>
                </a:cxn>
                <a:cxn ang="0">
                  <a:pos x="connsiteX502" y="connsiteY502"/>
                </a:cxn>
                <a:cxn ang="0">
                  <a:pos x="connsiteX503" y="connsiteY503"/>
                </a:cxn>
                <a:cxn ang="0">
                  <a:pos x="connsiteX504" y="connsiteY504"/>
                </a:cxn>
                <a:cxn ang="0">
                  <a:pos x="connsiteX505" y="connsiteY505"/>
                </a:cxn>
                <a:cxn ang="0">
                  <a:pos x="connsiteX506" y="connsiteY506"/>
                </a:cxn>
                <a:cxn ang="0">
                  <a:pos x="connsiteX507" y="connsiteY507"/>
                </a:cxn>
                <a:cxn ang="0">
                  <a:pos x="connsiteX508" y="connsiteY508"/>
                </a:cxn>
                <a:cxn ang="0">
                  <a:pos x="connsiteX509" y="connsiteY509"/>
                </a:cxn>
                <a:cxn ang="0">
                  <a:pos x="connsiteX510" y="connsiteY510"/>
                </a:cxn>
                <a:cxn ang="0">
                  <a:pos x="connsiteX511" y="connsiteY511"/>
                </a:cxn>
                <a:cxn ang="0">
                  <a:pos x="connsiteX512" y="connsiteY512"/>
                </a:cxn>
                <a:cxn ang="0">
                  <a:pos x="connsiteX513" y="connsiteY513"/>
                </a:cxn>
                <a:cxn ang="0">
                  <a:pos x="connsiteX514" y="connsiteY514"/>
                </a:cxn>
                <a:cxn ang="0">
                  <a:pos x="connsiteX515" y="connsiteY515"/>
                </a:cxn>
                <a:cxn ang="0">
                  <a:pos x="connsiteX516" y="connsiteY516"/>
                </a:cxn>
                <a:cxn ang="0">
                  <a:pos x="connsiteX517" y="connsiteY517"/>
                </a:cxn>
                <a:cxn ang="0">
                  <a:pos x="connsiteX518" y="connsiteY518"/>
                </a:cxn>
                <a:cxn ang="0">
                  <a:pos x="connsiteX519" y="connsiteY519"/>
                </a:cxn>
                <a:cxn ang="0">
                  <a:pos x="connsiteX520" y="connsiteY520"/>
                </a:cxn>
                <a:cxn ang="0">
                  <a:pos x="connsiteX521" y="connsiteY521"/>
                </a:cxn>
                <a:cxn ang="0">
                  <a:pos x="connsiteX522" y="connsiteY522"/>
                </a:cxn>
                <a:cxn ang="0">
                  <a:pos x="connsiteX523" y="connsiteY523"/>
                </a:cxn>
                <a:cxn ang="0">
                  <a:pos x="connsiteX524" y="connsiteY524"/>
                </a:cxn>
                <a:cxn ang="0">
                  <a:pos x="connsiteX525" y="connsiteY525"/>
                </a:cxn>
                <a:cxn ang="0">
                  <a:pos x="connsiteX526" y="connsiteY526"/>
                </a:cxn>
                <a:cxn ang="0">
                  <a:pos x="connsiteX527" y="connsiteY527"/>
                </a:cxn>
                <a:cxn ang="0">
                  <a:pos x="connsiteX528" y="connsiteY528"/>
                </a:cxn>
                <a:cxn ang="0">
                  <a:pos x="connsiteX529" y="connsiteY529"/>
                </a:cxn>
                <a:cxn ang="0">
                  <a:pos x="connsiteX530" y="connsiteY530"/>
                </a:cxn>
                <a:cxn ang="0">
                  <a:pos x="connsiteX531" y="connsiteY531"/>
                </a:cxn>
                <a:cxn ang="0">
                  <a:pos x="connsiteX532" y="connsiteY532"/>
                </a:cxn>
                <a:cxn ang="0">
                  <a:pos x="connsiteX533" y="connsiteY533"/>
                </a:cxn>
                <a:cxn ang="0">
                  <a:pos x="connsiteX534" y="connsiteY534"/>
                </a:cxn>
                <a:cxn ang="0">
                  <a:pos x="connsiteX535" y="connsiteY535"/>
                </a:cxn>
                <a:cxn ang="0">
                  <a:pos x="connsiteX536" y="connsiteY536"/>
                </a:cxn>
                <a:cxn ang="0">
                  <a:pos x="connsiteX537" y="connsiteY537"/>
                </a:cxn>
                <a:cxn ang="0">
                  <a:pos x="connsiteX538" y="connsiteY538"/>
                </a:cxn>
                <a:cxn ang="0">
                  <a:pos x="connsiteX539" y="connsiteY539"/>
                </a:cxn>
                <a:cxn ang="0">
                  <a:pos x="connsiteX540" y="connsiteY540"/>
                </a:cxn>
                <a:cxn ang="0">
                  <a:pos x="connsiteX541" y="connsiteY541"/>
                </a:cxn>
                <a:cxn ang="0">
                  <a:pos x="connsiteX542" y="connsiteY542"/>
                </a:cxn>
                <a:cxn ang="0">
                  <a:pos x="connsiteX543" y="connsiteY543"/>
                </a:cxn>
                <a:cxn ang="0">
                  <a:pos x="connsiteX544" y="connsiteY544"/>
                </a:cxn>
                <a:cxn ang="0">
                  <a:pos x="connsiteX545" y="connsiteY545"/>
                </a:cxn>
                <a:cxn ang="0">
                  <a:pos x="connsiteX546" y="connsiteY546"/>
                </a:cxn>
                <a:cxn ang="0">
                  <a:pos x="connsiteX547" y="connsiteY547"/>
                </a:cxn>
                <a:cxn ang="0">
                  <a:pos x="connsiteX548" y="connsiteY548"/>
                </a:cxn>
                <a:cxn ang="0">
                  <a:pos x="connsiteX549" y="connsiteY549"/>
                </a:cxn>
                <a:cxn ang="0">
                  <a:pos x="connsiteX550" y="connsiteY550"/>
                </a:cxn>
                <a:cxn ang="0">
                  <a:pos x="connsiteX551" y="connsiteY551"/>
                </a:cxn>
                <a:cxn ang="0">
                  <a:pos x="connsiteX552" y="connsiteY552"/>
                </a:cxn>
                <a:cxn ang="0">
                  <a:pos x="connsiteX553" y="connsiteY553"/>
                </a:cxn>
                <a:cxn ang="0">
                  <a:pos x="connsiteX554" y="connsiteY554"/>
                </a:cxn>
                <a:cxn ang="0">
                  <a:pos x="connsiteX555" y="connsiteY555"/>
                </a:cxn>
                <a:cxn ang="0">
                  <a:pos x="connsiteX556" y="connsiteY556"/>
                </a:cxn>
                <a:cxn ang="0">
                  <a:pos x="connsiteX557" y="connsiteY557"/>
                </a:cxn>
                <a:cxn ang="0">
                  <a:pos x="connsiteX558" y="connsiteY558"/>
                </a:cxn>
                <a:cxn ang="0">
                  <a:pos x="connsiteX559" y="connsiteY559"/>
                </a:cxn>
                <a:cxn ang="0">
                  <a:pos x="connsiteX560" y="connsiteY560"/>
                </a:cxn>
                <a:cxn ang="0">
                  <a:pos x="connsiteX561" y="connsiteY561"/>
                </a:cxn>
                <a:cxn ang="0">
                  <a:pos x="connsiteX562" y="connsiteY562"/>
                </a:cxn>
                <a:cxn ang="0">
                  <a:pos x="connsiteX563" y="connsiteY563"/>
                </a:cxn>
                <a:cxn ang="0">
                  <a:pos x="connsiteX564" y="connsiteY564"/>
                </a:cxn>
                <a:cxn ang="0">
                  <a:pos x="connsiteX565" y="connsiteY565"/>
                </a:cxn>
                <a:cxn ang="0">
                  <a:pos x="connsiteX566" y="connsiteY566"/>
                </a:cxn>
                <a:cxn ang="0">
                  <a:pos x="connsiteX567" y="connsiteY567"/>
                </a:cxn>
                <a:cxn ang="0">
                  <a:pos x="connsiteX568" y="connsiteY568"/>
                </a:cxn>
                <a:cxn ang="0">
                  <a:pos x="connsiteX569" y="connsiteY569"/>
                </a:cxn>
                <a:cxn ang="0">
                  <a:pos x="connsiteX570" y="connsiteY570"/>
                </a:cxn>
                <a:cxn ang="0">
                  <a:pos x="connsiteX571" y="connsiteY571"/>
                </a:cxn>
                <a:cxn ang="0">
                  <a:pos x="connsiteX572" y="connsiteY572"/>
                </a:cxn>
                <a:cxn ang="0">
                  <a:pos x="connsiteX573" y="connsiteY573"/>
                </a:cxn>
                <a:cxn ang="0">
                  <a:pos x="connsiteX574" y="connsiteY574"/>
                </a:cxn>
                <a:cxn ang="0">
                  <a:pos x="connsiteX575" y="connsiteY575"/>
                </a:cxn>
                <a:cxn ang="0">
                  <a:pos x="connsiteX576" y="connsiteY576"/>
                </a:cxn>
                <a:cxn ang="0">
                  <a:pos x="connsiteX577" y="connsiteY577"/>
                </a:cxn>
                <a:cxn ang="0">
                  <a:pos x="connsiteX578" y="connsiteY578"/>
                </a:cxn>
                <a:cxn ang="0">
                  <a:pos x="connsiteX579" y="connsiteY579"/>
                </a:cxn>
                <a:cxn ang="0">
                  <a:pos x="connsiteX580" y="connsiteY580"/>
                </a:cxn>
                <a:cxn ang="0">
                  <a:pos x="connsiteX581" y="connsiteY581"/>
                </a:cxn>
                <a:cxn ang="0">
                  <a:pos x="connsiteX582" y="connsiteY582"/>
                </a:cxn>
                <a:cxn ang="0">
                  <a:pos x="connsiteX583" y="connsiteY583"/>
                </a:cxn>
                <a:cxn ang="0">
                  <a:pos x="connsiteX584" y="connsiteY584"/>
                </a:cxn>
                <a:cxn ang="0">
                  <a:pos x="connsiteX585" y="connsiteY585"/>
                </a:cxn>
                <a:cxn ang="0">
                  <a:pos x="connsiteX586" y="connsiteY586"/>
                </a:cxn>
                <a:cxn ang="0">
                  <a:pos x="connsiteX587" y="connsiteY587"/>
                </a:cxn>
                <a:cxn ang="0">
                  <a:pos x="connsiteX588" y="connsiteY588"/>
                </a:cxn>
                <a:cxn ang="0">
                  <a:pos x="connsiteX589" y="connsiteY589"/>
                </a:cxn>
                <a:cxn ang="0">
                  <a:pos x="connsiteX590" y="connsiteY590"/>
                </a:cxn>
                <a:cxn ang="0">
                  <a:pos x="connsiteX591" y="connsiteY591"/>
                </a:cxn>
                <a:cxn ang="0">
                  <a:pos x="connsiteX592" y="connsiteY592"/>
                </a:cxn>
                <a:cxn ang="0">
                  <a:pos x="connsiteX593" y="connsiteY593"/>
                </a:cxn>
                <a:cxn ang="0">
                  <a:pos x="connsiteX594" y="connsiteY594"/>
                </a:cxn>
                <a:cxn ang="0">
                  <a:pos x="connsiteX595" y="connsiteY595"/>
                </a:cxn>
                <a:cxn ang="0">
                  <a:pos x="connsiteX596" y="connsiteY596"/>
                </a:cxn>
                <a:cxn ang="0">
                  <a:pos x="connsiteX597" y="connsiteY597"/>
                </a:cxn>
                <a:cxn ang="0">
                  <a:pos x="connsiteX598" y="connsiteY598"/>
                </a:cxn>
                <a:cxn ang="0">
                  <a:pos x="connsiteX599" y="connsiteY599"/>
                </a:cxn>
                <a:cxn ang="0">
                  <a:pos x="connsiteX600" y="connsiteY600"/>
                </a:cxn>
                <a:cxn ang="0">
                  <a:pos x="connsiteX601" y="connsiteY601"/>
                </a:cxn>
                <a:cxn ang="0">
                  <a:pos x="connsiteX602" y="connsiteY602"/>
                </a:cxn>
                <a:cxn ang="0">
                  <a:pos x="connsiteX603" y="connsiteY603"/>
                </a:cxn>
                <a:cxn ang="0">
                  <a:pos x="connsiteX604" y="connsiteY604"/>
                </a:cxn>
                <a:cxn ang="0">
                  <a:pos x="connsiteX605" y="connsiteY605"/>
                </a:cxn>
                <a:cxn ang="0">
                  <a:pos x="connsiteX606" y="connsiteY606"/>
                </a:cxn>
                <a:cxn ang="0">
                  <a:pos x="connsiteX607" y="connsiteY607"/>
                </a:cxn>
                <a:cxn ang="0">
                  <a:pos x="connsiteX608" y="connsiteY608"/>
                </a:cxn>
                <a:cxn ang="0">
                  <a:pos x="connsiteX609" y="connsiteY609"/>
                </a:cxn>
                <a:cxn ang="0">
                  <a:pos x="connsiteX610" y="connsiteY610"/>
                </a:cxn>
                <a:cxn ang="0">
                  <a:pos x="connsiteX611" y="connsiteY611"/>
                </a:cxn>
                <a:cxn ang="0">
                  <a:pos x="connsiteX612" y="connsiteY612"/>
                </a:cxn>
                <a:cxn ang="0">
                  <a:pos x="connsiteX613" y="connsiteY613"/>
                </a:cxn>
                <a:cxn ang="0">
                  <a:pos x="connsiteX614" y="connsiteY614"/>
                </a:cxn>
                <a:cxn ang="0">
                  <a:pos x="connsiteX615" y="connsiteY615"/>
                </a:cxn>
                <a:cxn ang="0">
                  <a:pos x="connsiteX616" y="connsiteY616"/>
                </a:cxn>
                <a:cxn ang="0">
                  <a:pos x="connsiteX617" y="connsiteY617"/>
                </a:cxn>
                <a:cxn ang="0">
                  <a:pos x="connsiteX618" y="connsiteY618"/>
                </a:cxn>
                <a:cxn ang="0">
                  <a:pos x="connsiteX619" y="connsiteY619"/>
                </a:cxn>
                <a:cxn ang="0">
                  <a:pos x="connsiteX620" y="connsiteY620"/>
                </a:cxn>
                <a:cxn ang="0">
                  <a:pos x="connsiteX621" y="connsiteY621"/>
                </a:cxn>
                <a:cxn ang="0">
                  <a:pos x="connsiteX622" y="connsiteY622"/>
                </a:cxn>
                <a:cxn ang="0">
                  <a:pos x="connsiteX623" y="connsiteY623"/>
                </a:cxn>
                <a:cxn ang="0">
                  <a:pos x="connsiteX624" y="connsiteY624"/>
                </a:cxn>
                <a:cxn ang="0">
                  <a:pos x="connsiteX625" y="connsiteY625"/>
                </a:cxn>
                <a:cxn ang="0">
                  <a:pos x="connsiteX626" y="connsiteY626"/>
                </a:cxn>
                <a:cxn ang="0">
                  <a:pos x="connsiteX627" y="connsiteY627"/>
                </a:cxn>
                <a:cxn ang="0">
                  <a:pos x="connsiteX628" y="connsiteY628"/>
                </a:cxn>
                <a:cxn ang="0">
                  <a:pos x="connsiteX629" y="connsiteY629"/>
                </a:cxn>
                <a:cxn ang="0">
                  <a:pos x="connsiteX630" y="connsiteY630"/>
                </a:cxn>
                <a:cxn ang="0">
                  <a:pos x="connsiteX631" y="connsiteY631"/>
                </a:cxn>
                <a:cxn ang="0">
                  <a:pos x="connsiteX632" y="connsiteY632"/>
                </a:cxn>
                <a:cxn ang="0">
                  <a:pos x="connsiteX633" y="connsiteY633"/>
                </a:cxn>
                <a:cxn ang="0">
                  <a:pos x="connsiteX634" y="connsiteY634"/>
                </a:cxn>
                <a:cxn ang="0">
                  <a:pos x="connsiteX635" y="connsiteY635"/>
                </a:cxn>
                <a:cxn ang="0">
                  <a:pos x="connsiteX636" y="connsiteY636"/>
                </a:cxn>
                <a:cxn ang="0">
                  <a:pos x="connsiteX637" y="connsiteY637"/>
                </a:cxn>
                <a:cxn ang="0">
                  <a:pos x="connsiteX638" y="connsiteY638"/>
                </a:cxn>
                <a:cxn ang="0">
                  <a:pos x="connsiteX639" y="connsiteY639"/>
                </a:cxn>
                <a:cxn ang="0">
                  <a:pos x="connsiteX640" y="connsiteY640"/>
                </a:cxn>
                <a:cxn ang="0">
                  <a:pos x="connsiteX641" y="connsiteY641"/>
                </a:cxn>
                <a:cxn ang="0">
                  <a:pos x="connsiteX642" y="connsiteY642"/>
                </a:cxn>
                <a:cxn ang="0">
                  <a:pos x="connsiteX643" y="connsiteY643"/>
                </a:cxn>
                <a:cxn ang="0">
                  <a:pos x="connsiteX644" y="connsiteY644"/>
                </a:cxn>
                <a:cxn ang="0">
                  <a:pos x="connsiteX645" y="connsiteY645"/>
                </a:cxn>
                <a:cxn ang="0">
                  <a:pos x="connsiteX646" y="connsiteY646"/>
                </a:cxn>
                <a:cxn ang="0">
                  <a:pos x="connsiteX647" y="connsiteY647"/>
                </a:cxn>
                <a:cxn ang="0">
                  <a:pos x="connsiteX648" y="connsiteY648"/>
                </a:cxn>
                <a:cxn ang="0">
                  <a:pos x="connsiteX649" y="connsiteY649"/>
                </a:cxn>
                <a:cxn ang="0">
                  <a:pos x="connsiteX650" y="connsiteY650"/>
                </a:cxn>
                <a:cxn ang="0">
                  <a:pos x="connsiteX651" y="connsiteY651"/>
                </a:cxn>
                <a:cxn ang="0">
                  <a:pos x="connsiteX652" y="connsiteY652"/>
                </a:cxn>
                <a:cxn ang="0">
                  <a:pos x="connsiteX653" y="connsiteY653"/>
                </a:cxn>
                <a:cxn ang="0">
                  <a:pos x="connsiteX654" y="connsiteY654"/>
                </a:cxn>
                <a:cxn ang="0">
                  <a:pos x="connsiteX655" y="connsiteY655"/>
                </a:cxn>
                <a:cxn ang="0">
                  <a:pos x="connsiteX656" y="connsiteY656"/>
                </a:cxn>
                <a:cxn ang="0">
                  <a:pos x="connsiteX657" y="connsiteY657"/>
                </a:cxn>
                <a:cxn ang="0">
                  <a:pos x="connsiteX658" y="connsiteY658"/>
                </a:cxn>
                <a:cxn ang="0">
                  <a:pos x="connsiteX659" y="connsiteY659"/>
                </a:cxn>
                <a:cxn ang="0">
                  <a:pos x="connsiteX660" y="connsiteY660"/>
                </a:cxn>
                <a:cxn ang="0">
                  <a:pos x="connsiteX661" y="connsiteY661"/>
                </a:cxn>
                <a:cxn ang="0">
                  <a:pos x="connsiteX662" y="connsiteY662"/>
                </a:cxn>
                <a:cxn ang="0">
                  <a:pos x="connsiteX663" y="connsiteY663"/>
                </a:cxn>
                <a:cxn ang="0">
                  <a:pos x="connsiteX664" y="connsiteY664"/>
                </a:cxn>
                <a:cxn ang="0">
                  <a:pos x="connsiteX665" y="connsiteY665"/>
                </a:cxn>
                <a:cxn ang="0">
                  <a:pos x="connsiteX666" y="connsiteY666"/>
                </a:cxn>
                <a:cxn ang="0">
                  <a:pos x="connsiteX667" y="connsiteY667"/>
                </a:cxn>
                <a:cxn ang="0">
                  <a:pos x="connsiteX668" y="connsiteY668"/>
                </a:cxn>
                <a:cxn ang="0">
                  <a:pos x="connsiteX669" y="connsiteY669"/>
                </a:cxn>
                <a:cxn ang="0">
                  <a:pos x="connsiteX670" y="connsiteY670"/>
                </a:cxn>
                <a:cxn ang="0">
                  <a:pos x="connsiteX671" y="connsiteY671"/>
                </a:cxn>
                <a:cxn ang="0">
                  <a:pos x="connsiteX672" y="connsiteY672"/>
                </a:cxn>
                <a:cxn ang="0">
                  <a:pos x="connsiteX673" y="connsiteY673"/>
                </a:cxn>
                <a:cxn ang="0">
                  <a:pos x="connsiteX674" y="connsiteY674"/>
                </a:cxn>
                <a:cxn ang="0">
                  <a:pos x="connsiteX675" y="connsiteY675"/>
                </a:cxn>
                <a:cxn ang="0">
                  <a:pos x="connsiteX676" y="connsiteY676"/>
                </a:cxn>
                <a:cxn ang="0">
                  <a:pos x="connsiteX677" y="connsiteY677"/>
                </a:cxn>
                <a:cxn ang="0">
                  <a:pos x="connsiteX678" y="connsiteY678"/>
                </a:cxn>
                <a:cxn ang="0">
                  <a:pos x="connsiteX679" y="connsiteY679"/>
                </a:cxn>
                <a:cxn ang="0">
                  <a:pos x="connsiteX680" y="connsiteY680"/>
                </a:cxn>
                <a:cxn ang="0">
                  <a:pos x="connsiteX681" y="connsiteY681"/>
                </a:cxn>
                <a:cxn ang="0">
                  <a:pos x="connsiteX682" y="connsiteY682"/>
                </a:cxn>
                <a:cxn ang="0">
                  <a:pos x="connsiteX683" y="connsiteY683"/>
                </a:cxn>
                <a:cxn ang="0">
                  <a:pos x="connsiteX684" y="connsiteY684"/>
                </a:cxn>
                <a:cxn ang="0">
                  <a:pos x="connsiteX685" y="connsiteY685"/>
                </a:cxn>
                <a:cxn ang="0">
                  <a:pos x="connsiteX686" y="connsiteY686"/>
                </a:cxn>
                <a:cxn ang="0">
                  <a:pos x="connsiteX687" y="connsiteY687"/>
                </a:cxn>
                <a:cxn ang="0">
                  <a:pos x="connsiteX688" y="connsiteY688"/>
                </a:cxn>
                <a:cxn ang="0">
                  <a:pos x="connsiteX689" y="connsiteY689"/>
                </a:cxn>
                <a:cxn ang="0">
                  <a:pos x="connsiteX690" y="connsiteY690"/>
                </a:cxn>
                <a:cxn ang="0">
                  <a:pos x="connsiteX691" y="connsiteY691"/>
                </a:cxn>
                <a:cxn ang="0">
                  <a:pos x="connsiteX692" y="connsiteY692"/>
                </a:cxn>
                <a:cxn ang="0">
                  <a:pos x="connsiteX693" y="connsiteY693"/>
                </a:cxn>
                <a:cxn ang="0">
                  <a:pos x="connsiteX694" y="connsiteY694"/>
                </a:cxn>
                <a:cxn ang="0">
                  <a:pos x="connsiteX695" y="connsiteY695"/>
                </a:cxn>
                <a:cxn ang="0">
                  <a:pos x="connsiteX696" y="connsiteY696"/>
                </a:cxn>
                <a:cxn ang="0">
                  <a:pos x="connsiteX697" y="connsiteY697"/>
                </a:cxn>
                <a:cxn ang="0">
                  <a:pos x="connsiteX698" y="connsiteY698"/>
                </a:cxn>
                <a:cxn ang="0">
                  <a:pos x="connsiteX699" y="connsiteY699"/>
                </a:cxn>
                <a:cxn ang="0">
                  <a:pos x="connsiteX700" y="connsiteY700"/>
                </a:cxn>
                <a:cxn ang="0">
                  <a:pos x="connsiteX701" y="connsiteY701"/>
                </a:cxn>
                <a:cxn ang="0">
                  <a:pos x="connsiteX702" y="connsiteY702"/>
                </a:cxn>
                <a:cxn ang="0">
                  <a:pos x="connsiteX703" y="connsiteY703"/>
                </a:cxn>
                <a:cxn ang="0">
                  <a:pos x="connsiteX704" y="connsiteY704"/>
                </a:cxn>
                <a:cxn ang="0">
                  <a:pos x="connsiteX705" y="connsiteY705"/>
                </a:cxn>
                <a:cxn ang="0">
                  <a:pos x="connsiteX706" y="connsiteY706"/>
                </a:cxn>
                <a:cxn ang="0">
                  <a:pos x="connsiteX707" y="connsiteY707"/>
                </a:cxn>
                <a:cxn ang="0">
                  <a:pos x="connsiteX708" y="connsiteY708"/>
                </a:cxn>
                <a:cxn ang="0">
                  <a:pos x="connsiteX709" y="connsiteY709"/>
                </a:cxn>
                <a:cxn ang="0">
                  <a:pos x="connsiteX710" y="connsiteY710"/>
                </a:cxn>
                <a:cxn ang="0">
                  <a:pos x="connsiteX711" y="connsiteY711"/>
                </a:cxn>
                <a:cxn ang="0">
                  <a:pos x="connsiteX712" y="connsiteY712"/>
                </a:cxn>
                <a:cxn ang="0">
                  <a:pos x="connsiteX713" y="connsiteY713"/>
                </a:cxn>
                <a:cxn ang="0">
                  <a:pos x="connsiteX714" y="connsiteY714"/>
                </a:cxn>
                <a:cxn ang="0">
                  <a:pos x="connsiteX715" y="connsiteY715"/>
                </a:cxn>
                <a:cxn ang="0">
                  <a:pos x="connsiteX716" y="connsiteY716"/>
                </a:cxn>
                <a:cxn ang="0">
                  <a:pos x="connsiteX717" y="connsiteY717"/>
                </a:cxn>
                <a:cxn ang="0">
                  <a:pos x="connsiteX718" y="connsiteY718"/>
                </a:cxn>
                <a:cxn ang="0">
                  <a:pos x="connsiteX719" y="connsiteY719"/>
                </a:cxn>
                <a:cxn ang="0">
                  <a:pos x="connsiteX720" y="connsiteY720"/>
                </a:cxn>
                <a:cxn ang="0">
                  <a:pos x="connsiteX721" y="connsiteY721"/>
                </a:cxn>
                <a:cxn ang="0">
                  <a:pos x="connsiteX722" y="connsiteY722"/>
                </a:cxn>
                <a:cxn ang="0">
                  <a:pos x="connsiteX723" y="connsiteY723"/>
                </a:cxn>
                <a:cxn ang="0">
                  <a:pos x="connsiteX724" y="connsiteY724"/>
                </a:cxn>
                <a:cxn ang="0">
                  <a:pos x="connsiteX725" y="connsiteY725"/>
                </a:cxn>
                <a:cxn ang="0">
                  <a:pos x="connsiteX726" y="connsiteY726"/>
                </a:cxn>
                <a:cxn ang="0">
                  <a:pos x="connsiteX727" y="connsiteY727"/>
                </a:cxn>
                <a:cxn ang="0">
                  <a:pos x="connsiteX728" y="connsiteY728"/>
                </a:cxn>
                <a:cxn ang="0">
                  <a:pos x="connsiteX729" y="connsiteY729"/>
                </a:cxn>
                <a:cxn ang="0">
                  <a:pos x="connsiteX730" y="connsiteY730"/>
                </a:cxn>
                <a:cxn ang="0">
                  <a:pos x="connsiteX731" y="connsiteY731"/>
                </a:cxn>
                <a:cxn ang="0">
                  <a:pos x="connsiteX732" y="connsiteY732"/>
                </a:cxn>
                <a:cxn ang="0">
                  <a:pos x="connsiteX733" y="connsiteY733"/>
                </a:cxn>
                <a:cxn ang="0">
                  <a:pos x="connsiteX734" y="connsiteY734"/>
                </a:cxn>
                <a:cxn ang="0">
                  <a:pos x="connsiteX735" y="connsiteY735"/>
                </a:cxn>
                <a:cxn ang="0">
                  <a:pos x="connsiteX736" y="connsiteY736"/>
                </a:cxn>
                <a:cxn ang="0">
                  <a:pos x="connsiteX737" y="connsiteY737"/>
                </a:cxn>
                <a:cxn ang="0">
                  <a:pos x="connsiteX738" y="connsiteY738"/>
                </a:cxn>
                <a:cxn ang="0">
                  <a:pos x="connsiteX739" y="connsiteY739"/>
                </a:cxn>
                <a:cxn ang="0">
                  <a:pos x="connsiteX740" y="connsiteY740"/>
                </a:cxn>
                <a:cxn ang="0">
                  <a:pos x="connsiteX741" y="connsiteY741"/>
                </a:cxn>
                <a:cxn ang="0">
                  <a:pos x="connsiteX742" y="connsiteY742"/>
                </a:cxn>
                <a:cxn ang="0">
                  <a:pos x="connsiteX743" y="connsiteY743"/>
                </a:cxn>
                <a:cxn ang="0">
                  <a:pos x="connsiteX744" y="connsiteY744"/>
                </a:cxn>
                <a:cxn ang="0">
                  <a:pos x="connsiteX745" y="connsiteY745"/>
                </a:cxn>
                <a:cxn ang="0">
                  <a:pos x="connsiteX746" y="connsiteY746"/>
                </a:cxn>
                <a:cxn ang="0">
                  <a:pos x="connsiteX747" y="connsiteY747"/>
                </a:cxn>
                <a:cxn ang="0">
                  <a:pos x="connsiteX748" y="connsiteY748"/>
                </a:cxn>
                <a:cxn ang="0">
                  <a:pos x="connsiteX749" y="connsiteY749"/>
                </a:cxn>
                <a:cxn ang="0">
                  <a:pos x="connsiteX750" y="connsiteY750"/>
                </a:cxn>
                <a:cxn ang="0">
                  <a:pos x="connsiteX751" y="connsiteY751"/>
                </a:cxn>
                <a:cxn ang="0">
                  <a:pos x="connsiteX752" y="connsiteY752"/>
                </a:cxn>
                <a:cxn ang="0">
                  <a:pos x="connsiteX753" y="connsiteY753"/>
                </a:cxn>
                <a:cxn ang="0">
                  <a:pos x="connsiteX754" y="connsiteY754"/>
                </a:cxn>
                <a:cxn ang="0">
                  <a:pos x="connsiteX755" y="connsiteY755"/>
                </a:cxn>
                <a:cxn ang="0">
                  <a:pos x="connsiteX756" y="connsiteY756"/>
                </a:cxn>
                <a:cxn ang="0">
                  <a:pos x="connsiteX757" y="connsiteY757"/>
                </a:cxn>
                <a:cxn ang="0">
                  <a:pos x="connsiteX758" y="connsiteY758"/>
                </a:cxn>
                <a:cxn ang="0">
                  <a:pos x="connsiteX759" y="connsiteY759"/>
                </a:cxn>
                <a:cxn ang="0">
                  <a:pos x="connsiteX760" y="connsiteY760"/>
                </a:cxn>
                <a:cxn ang="0">
                  <a:pos x="connsiteX761" y="connsiteY761"/>
                </a:cxn>
                <a:cxn ang="0">
                  <a:pos x="connsiteX762" y="connsiteY762"/>
                </a:cxn>
                <a:cxn ang="0">
                  <a:pos x="connsiteX763" y="connsiteY763"/>
                </a:cxn>
                <a:cxn ang="0">
                  <a:pos x="connsiteX764" y="connsiteY764"/>
                </a:cxn>
                <a:cxn ang="0">
                  <a:pos x="connsiteX765" y="connsiteY765"/>
                </a:cxn>
                <a:cxn ang="0">
                  <a:pos x="connsiteX766" y="connsiteY766"/>
                </a:cxn>
                <a:cxn ang="0">
                  <a:pos x="connsiteX767" y="connsiteY767"/>
                </a:cxn>
                <a:cxn ang="0">
                  <a:pos x="connsiteX768" y="connsiteY768"/>
                </a:cxn>
                <a:cxn ang="0">
                  <a:pos x="connsiteX769" y="connsiteY769"/>
                </a:cxn>
                <a:cxn ang="0">
                  <a:pos x="connsiteX770" y="connsiteY770"/>
                </a:cxn>
                <a:cxn ang="0">
                  <a:pos x="connsiteX771" y="connsiteY771"/>
                </a:cxn>
                <a:cxn ang="0">
                  <a:pos x="connsiteX772" y="connsiteY772"/>
                </a:cxn>
                <a:cxn ang="0">
                  <a:pos x="connsiteX773" y="connsiteY773"/>
                </a:cxn>
                <a:cxn ang="0">
                  <a:pos x="connsiteX774" y="connsiteY774"/>
                </a:cxn>
                <a:cxn ang="0">
                  <a:pos x="connsiteX775" y="connsiteY775"/>
                </a:cxn>
                <a:cxn ang="0">
                  <a:pos x="connsiteX776" y="connsiteY776"/>
                </a:cxn>
                <a:cxn ang="0">
                  <a:pos x="connsiteX777" y="connsiteY777"/>
                </a:cxn>
                <a:cxn ang="0">
                  <a:pos x="connsiteX778" y="connsiteY778"/>
                </a:cxn>
                <a:cxn ang="0">
                  <a:pos x="connsiteX779" y="connsiteY779"/>
                </a:cxn>
                <a:cxn ang="0">
                  <a:pos x="connsiteX780" y="connsiteY780"/>
                </a:cxn>
                <a:cxn ang="0">
                  <a:pos x="connsiteX781" y="connsiteY781"/>
                </a:cxn>
                <a:cxn ang="0">
                  <a:pos x="connsiteX782" y="connsiteY782"/>
                </a:cxn>
                <a:cxn ang="0">
                  <a:pos x="connsiteX783" y="connsiteY783"/>
                </a:cxn>
                <a:cxn ang="0">
                  <a:pos x="connsiteX784" y="connsiteY784"/>
                </a:cxn>
                <a:cxn ang="0">
                  <a:pos x="connsiteX785" y="connsiteY785"/>
                </a:cxn>
                <a:cxn ang="0">
                  <a:pos x="connsiteX786" y="connsiteY786"/>
                </a:cxn>
                <a:cxn ang="0">
                  <a:pos x="connsiteX787" y="connsiteY787"/>
                </a:cxn>
                <a:cxn ang="0">
                  <a:pos x="connsiteX788" y="connsiteY788"/>
                </a:cxn>
                <a:cxn ang="0">
                  <a:pos x="connsiteX789" y="connsiteY789"/>
                </a:cxn>
                <a:cxn ang="0">
                  <a:pos x="connsiteX790" y="connsiteY790"/>
                </a:cxn>
                <a:cxn ang="0">
                  <a:pos x="connsiteX791" y="connsiteY791"/>
                </a:cxn>
                <a:cxn ang="0">
                  <a:pos x="connsiteX792" y="connsiteY792"/>
                </a:cxn>
                <a:cxn ang="0">
                  <a:pos x="connsiteX793" y="connsiteY793"/>
                </a:cxn>
                <a:cxn ang="0">
                  <a:pos x="connsiteX794" y="connsiteY794"/>
                </a:cxn>
                <a:cxn ang="0">
                  <a:pos x="connsiteX795" y="connsiteY795"/>
                </a:cxn>
                <a:cxn ang="0">
                  <a:pos x="connsiteX796" y="connsiteY796"/>
                </a:cxn>
                <a:cxn ang="0">
                  <a:pos x="connsiteX797" y="connsiteY797"/>
                </a:cxn>
              </a:cxnLst>
              <a:rect l="l" t="t" r="r" b="b"/>
              <a:pathLst>
                <a:path w="4437063" h="4810125">
                  <a:moveTo>
                    <a:pt x="4437063" y="1081703"/>
                  </a:moveTo>
                  <a:lnTo>
                    <a:pt x="4429592" y="1082685"/>
                  </a:lnTo>
                  <a:lnTo>
                    <a:pt x="4431507" y="1082099"/>
                  </a:lnTo>
                  <a:lnTo>
                    <a:pt x="4437063" y="1081703"/>
                  </a:lnTo>
                  <a:close/>
                  <a:moveTo>
                    <a:pt x="717614" y="207531"/>
                  </a:moveTo>
                  <a:lnTo>
                    <a:pt x="721403" y="232026"/>
                  </a:lnTo>
                  <a:lnTo>
                    <a:pt x="718408" y="217055"/>
                  </a:lnTo>
                  <a:cubicBezTo>
                    <a:pt x="718143" y="213880"/>
                    <a:pt x="717879" y="210706"/>
                    <a:pt x="717614" y="207531"/>
                  </a:cubicBezTo>
                  <a:close/>
                  <a:moveTo>
                    <a:pt x="1031570" y="111900"/>
                  </a:moveTo>
                  <a:lnTo>
                    <a:pt x="1043178" y="113447"/>
                  </a:lnTo>
                  <a:lnTo>
                    <a:pt x="1020457" y="113884"/>
                  </a:lnTo>
                  <a:lnTo>
                    <a:pt x="1016885" y="113884"/>
                  </a:lnTo>
                  <a:lnTo>
                    <a:pt x="1018075" y="113091"/>
                  </a:lnTo>
                  <a:lnTo>
                    <a:pt x="1031570" y="111900"/>
                  </a:lnTo>
                  <a:close/>
                  <a:moveTo>
                    <a:pt x="2559676" y="0"/>
                  </a:moveTo>
                  <a:lnTo>
                    <a:pt x="2574759" y="1190"/>
                  </a:lnTo>
                  <a:lnTo>
                    <a:pt x="2563248" y="1587"/>
                  </a:lnTo>
                  <a:lnTo>
                    <a:pt x="2494583" y="11904"/>
                  </a:lnTo>
                  <a:lnTo>
                    <a:pt x="2435443" y="27380"/>
                  </a:lnTo>
                  <a:lnTo>
                    <a:pt x="2404484" y="39681"/>
                  </a:lnTo>
                  <a:lnTo>
                    <a:pt x="2387020" y="47617"/>
                  </a:lnTo>
                  <a:lnTo>
                    <a:pt x="2351298" y="68648"/>
                  </a:lnTo>
                  <a:lnTo>
                    <a:pt x="2315576" y="95631"/>
                  </a:lnTo>
                  <a:lnTo>
                    <a:pt x="2279854" y="128169"/>
                  </a:lnTo>
                  <a:lnTo>
                    <a:pt x="2246514" y="165866"/>
                  </a:lnTo>
                  <a:lnTo>
                    <a:pt x="2215555" y="207928"/>
                  </a:lnTo>
                  <a:lnTo>
                    <a:pt x="2188962" y="253561"/>
                  </a:lnTo>
                  <a:lnTo>
                    <a:pt x="2167131" y="303559"/>
                  </a:lnTo>
                  <a:lnTo>
                    <a:pt x="2158399" y="329352"/>
                  </a:lnTo>
                  <a:lnTo>
                    <a:pt x="2151652" y="355144"/>
                  </a:lnTo>
                  <a:lnTo>
                    <a:pt x="2144111" y="411491"/>
                  </a:lnTo>
                  <a:lnTo>
                    <a:pt x="2140538" y="506726"/>
                  </a:lnTo>
                  <a:cubicBezTo>
                    <a:pt x="2140670" y="541381"/>
                    <a:pt x="2140803" y="576035"/>
                    <a:pt x="2140935" y="610690"/>
                  </a:cubicBezTo>
                  <a:lnTo>
                    <a:pt x="2139348" y="681719"/>
                  </a:lnTo>
                  <a:lnTo>
                    <a:pt x="2134982" y="751954"/>
                  </a:lnTo>
                  <a:lnTo>
                    <a:pt x="2124662" y="820999"/>
                  </a:lnTo>
                  <a:lnTo>
                    <a:pt x="2115930" y="853934"/>
                  </a:lnTo>
                  <a:lnTo>
                    <a:pt x="2104023" y="895996"/>
                  </a:lnTo>
                  <a:lnTo>
                    <a:pt x="2081796" y="965041"/>
                  </a:lnTo>
                  <a:lnTo>
                    <a:pt x="2060759" y="1020197"/>
                  </a:lnTo>
                  <a:lnTo>
                    <a:pt x="2039326" y="1067417"/>
                  </a:lnTo>
                  <a:lnTo>
                    <a:pt x="2003207" y="1132494"/>
                  </a:lnTo>
                  <a:lnTo>
                    <a:pt x="1941289" y="1237649"/>
                  </a:lnTo>
                  <a:lnTo>
                    <a:pt x="1900804" y="1312249"/>
                  </a:lnTo>
                  <a:lnTo>
                    <a:pt x="1880562" y="1349549"/>
                  </a:lnTo>
                  <a:lnTo>
                    <a:pt x="1847618" y="1420578"/>
                  </a:lnTo>
                  <a:lnTo>
                    <a:pt x="1822613" y="1485258"/>
                  </a:lnTo>
                  <a:lnTo>
                    <a:pt x="1804752" y="1544779"/>
                  </a:lnTo>
                  <a:lnTo>
                    <a:pt x="1792845" y="1599142"/>
                  </a:lnTo>
                  <a:lnTo>
                    <a:pt x="1787288" y="1649537"/>
                  </a:lnTo>
                  <a:lnTo>
                    <a:pt x="1786097" y="1696361"/>
                  </a:lnTo>
                  <a:lnTo>
                    <a:pt x="1789273" y="1739613"/>
                  </a:lnTo>
                  <a:lnTo>
                    <a:pt x="1796417" y="1780484"/>
                  </a:lnTo>
                  <a:lnTo>
                    <a:pt x="1806737" y="1819371"/>
                  </a:lnTo>
                  <a:lnTo>
                    <a:pt x="1826185" y="1874925"/>
                  </a:lnTo>
                  <a:lnTo>
                    <a:pt x="1856747" y="1946747"/>
                  </a:lnTo>
                  <a:lnTo>
                    <a:pt x="1888103" y="2020157"/>
                  </a:lnTo>
                  <a:lnTo>
                    <a:pt x="1901201" y="2059044"/>
                  </a:lnTo>
                  <a:lnTo>
                    <a:pt x="1907949" y="2078488"/>
                  </a:lnTo>
                  <a:lnTo>
                    <a:pt x="1922238" y="2113804"/>
                  </a:lnTo>
                  <a:lnTo>
                    <a:pt x="1937320" y="2146343"/>
                  </a:lnTo>
                  <a:lnTo>
                    <a:pt x="1953594" y="2175310"/>
                  </a:lnTo>
                  <a:lnTo>
                    <a:pt x="1971454" y="2200705"/>
                  </a:lnTo>
                  <a:lnTo>
                    <a:pt x="1989315" y="2222927"/>
                  </a:lnTo>
                  <a:lnTo>
                    <a:pt x="2007970" y="2241974"/>
                  </a:lnTo>
                  <a:lnTo>
                    <a:pt x="2026228" y="2257449"/>
                  </a:lnTo>
                  <a:lnTo>
                    <a:pt x="2045280" y="2269750"/>
                  </a:lnTo>
                  <a:lnTo>
                    <a:pt x="2063935" y="2278480"/>
                  </a:lnTo>
                  <a:lnTo>
                    <a:pt x="2082589" y="2283639"/>
                  </a:lnTo>
                  <a:lnTo>
                    <a:pt x="2100847" y="2285623"/>
                  </a:lnTo>
                  <a:lnTo>
                    <a:pt x="2117915" y="2284035"/>
                  </a:lnTo>
                  <a:lnTo>
                    <a:pt x="2134982" y="2278877"/>
                  </a:lnTo>
                  <a:lnTo>
                    <a:pt x="2150461" y="2270147"/>
                  </a:lnTo>
                  <a:lnTo>
                    <a:pt x="2165147" y="2258640"/>
                  </a:lnTo>
                  <a:lnTo>
                    <a:pt x="2171894" y="2250703"/>
                  </a:lnTo>
                  <a:lnTo>
                    <a:pt x="2195709" y="2221340"/>
                  </a:lnTo>
                  <a:lnTo>
                    <a:pt x="2227462" y="2170548"/>
                  </a:lnTo>
                  <a:lnTo>
                    <a:pt x="2260009" y="2089599"/>
                  </a:lnTo>
                  <a:lnTo>
                    <a:pt x="2286602" y="2008650"/>
                  </a:lnTo>
                  <a:lnTo>
                    <a:pt x="2305256" y="1951509"/>
                  </a:lnTo>
                  <a:lnTo>
                    <a:pt x="2330262" y="1866195"/>
                  </a:lnTo>
                  <a:lnTo>
                    <a:pt x="2352489" y="1790404"/>
                  </a:lnTo>
                  <a:lnTo>
                    <a:pt x="2385829" y="1696757"/>
                  </a:lnTo>
                  <a:lnTo>
                    <a:pt x="2412819" y="1632077"/>
                  </a:lnTo>
                  <a:lnTo>
                    <a:pt x="2440603" y="1566207"/>
                  </a:lnTo>
                  <a:lnTo>
                    <a:pt x="2475531" y="1492797"/>
                  </a:lnTo>
                  <a:lnTo>
                    <a:pt x="2497361" y="1453116"/>
                  </a:lnTo>
                  <a:lnTo>
                    <a:pt x="2519191" y="1418991"/>
                  </a:lnTo>
                  <a:lnTo>
                    <a:pt x="2542212" y="1388833"/>
                  </a:lnTo>
                  <a:lnTo>
                    <a:pt x="2581506" y="1344390"/>
                  </a:lnTo>
                  <a:lnTo>
                    <a:pt x="2613656" y="1312646"/>
                  </a:lnTo>
                  <a:lnTo>
                    <a:pt x="2635883" y="1291615"/>
                  </a:lnTo>
                  <a:lnTo>
                    <a:pt x="2682321" y="1254712"/>
                  </a:lnTo>
                  <a:lnTo>
                    <a:pt x="2730744" y="1221776"/>
                  </a:lnTo>
                  <a:lnTo>
                    <a:pt x="2781152" y="1191619"/>
                  </a:lnTo>
                  <a:lnTo>
                    <a:pt x="2858550" y="1148763"/>
                  </a:lnTo>
                  <a:lnTo>
                    <a:pt x="2939520" y="1102337"/>
                  </a:lnTo>
                  <a:lnTo>
                    <a:pt x="2993896" y="1066624"/>
                  </a:lnTo>
                  <a:lnTo>
                    <a:pt x="3021680" y="1047180"/>
                  </a:lnTo>
                  <a:lnTo>
                    <a:pt x="3049067" y="1026546"/>
                  </a:lnTo>
                  <a:lnTo>
                    <a:pt x="3100665" y="984485"/>
                  </a:lnTo>
                  <a:lnTo>
                    <a:pt x="3147898" y="940438"/>
                  </a:lnTo>
                  <a:lnTo>
                    <a:pt x="3191161" y="894012"/>
                  </a:lnTo>
                  <a:lnTo>
                    <a:pt x="3230455" y="846791"/>
                  </a:lnTo>
                  <a:lnTo>
                    <a:pt x="3266177" y="798381"/>
                  </a:lnTo>
                  <a:lnTo>
                    <a:pt x="3297930" y="748383"/>
                  </a:lnTo>
                  <a:lnTo>
                    <a:pt x="3325714" y="697591"/>
                  </a:lnTo>
                  <a:lnTo>
                    <a:pt x="3337621" y="671799"/>
                  </a:lnTo>
                  <a:lnTo>
                    <a:pt x="3343971" y="658307"/>
                  </a:lnTo>
                  <a:lnTo>
                    <a:pt x="3354291" y="628943"/>
                  </a:lnTo>
                  <a:lnTo>
                    <a:pt x="3366992" y="579739"/>
                  </a:lnTo>
                  <a:lnTo>
                    <a:pt x="3379693" y="506726"/>
                  </a:lnTo>
                  <a:lnTo>
                    <a:pt x="3388029" y="431729"/>
                  </a:lnTo>
                  <a:lnTo>
                    <a:pt x="3394379" y="326177"/>
                  </a:lnTo>
                  <a:cubicBezTo>
                    <a:pt x="3394644" y="294697"/>
                    <a:pt x="3394908" y="263217"/>
                    <a:pt x="3395173" y="231737"/>
                  </a:cubicBezTo>
                  <a:lnTo>
                    <a:pt x="3395173" y="221816"/>
                  </a:lnTo>
                  <a:lnTo>
                    <a:pt x="3396364" y="230943"/>
                  </a:lnTo>
                  <a:lnTo>
                    <a:pt x="3407080" y="423396"/>
                  </a:lnTo>
                  <a:lnTo>
                    <a:pt x="3405493" y="497599"/>
                  </a:lnTo>
                  <a:lnTo>
                    <a:pt x="3399539" y="571009"/>
                  </a:lnTo>
                  <a:lnTo>
                    <a:pt x="3390013" y="622594"/>
                  </a:lnTo>
                  <a:lnTo>
                    <a:pt x="3382075" y="653942"/>
                  </a:lnTo>
                  <a:lnTo>
                    <a:pt x="3377312" y="668624"/>
                  </a:lnTo>
                  <a:lnTo>
                    <a:pt x="3366992" y="697194"/>
                  </a:lnTo>
                  <a:lnTo>
                    <a:pt x="3344765" y="749970"/>
                  </a:lnTo>
                  <a:lnTo>
                    <a:pt x="3320157" y="800365"/>
                  </a:lnTo>
                  <a:lnTo>
                    <a:pt x="3292770" y="848379"/>
                  </a:lnTo>
                  <a:lnTo>
                    <a:pt x="3263002" y="894012"/>
                  </a:lnTo>
                  <a:lnTo>
                    <a:pt x="3230058" y="939248"/>
                  </a:lnTo>
                  <a:lnTo>
                    <a:pt x="3193542" y="984088"/>
                  </a:lnTo>
                  <a:lnTo>
                    <a:pt x="3153454" y="1028927"/>
                  </a:lnTo>
                  <a:lnTo>
                    <a:pt x="3131227" y="1051942"/>
                  </a:lnTo>
                  <a:lnTo>
                    <a:pt x="3109397" y="1074163"/>
                  </a:lnTo>
                  <a:lnTo>
                    <a:pt x="3062959" y="1113051"/>
                  </a:lnTo>
                  <a:lnTo>
                    <a:pt x="3014933" y="1147176"/>
                  </a:lnTo>
                  <a:lnTo>
                    <a:pt x="2964128" y="1178921"/>
                  </a:lnTo>
                  <a:lnTo>
                    <a:pt x="2882761" y="1226935"/>
                  </a:lnTo>
                  <a:lnTo>
                    <a:pt x="2793456" y="1283679"/>
                  </a:lnTo>
                  <a:lnTo>
                    <a:pt x="2729554" y="1329709"/>
                  </a:lnTo>
                  <a:lnTo>
                    <a:pt x="2695816" y="1356295"/>
                  </a:lnTo>
                  <a:lnTo>
                    <a:pt x="2679146" y="1370580"/>
                  </a:lnTo>
                  <a:lnTo>
                    <a:pt x="2646599" y="1404706"/>
                  </a:lnTo>
                  <a:lnTo>
                    <a:pt x="2616434" y="1443990"/>
                  </a:lnTo>
                  <a:lnTo>
                    <a:pt x="2588650" y="1486845"/>
                  </a:lnTo>
                  <a:lnTo>
                    <a:pt x="2562454" y="1533272"/>
                  </a:lnTo>
                  <a:lnTo>
                    <a:pt x="2538243" y="1582079"/>
                  </a:lnTo>
                  <a:lnTo>
                    <a:pt x="2505299" y="1656283"/>
                  </a:lnTo>
                  <a:lnTo>
                    <a:pt x="2469974" y="1752311"/>
                  </a:lnTo>
                  <a:lnTo>
                    <a:pt x="2442587" y="1837228"/>
                  </a:lnTo>
                  <a:lnTo>
                    <a:pt x="2417185" y="1928891"/>
                  </a:lnTo>
                  <a:lnTo>
                    <a:pt x="2414407" y="1942779"/>
                  </a:lnTo>
                  <a:lnTo>
                    <a:pt x="2409247" y="1973730"/>
                  </a:lnTo>
                  <a:lnTo>
                    <a:pt x="2396546" y="2032061"/>
                  </a:lnTo>
                  <a:lnTo>
                    <a:pt x="2380669" y="2087218"/>
                  </a:lnTo>
                  <a:lnTo>
                    <a:pt x="2361618" y="2139597"/>
                  </a:lnTo>
                  <a:lnTo>
                    <a:pt x="2338994" y="2191182"/>
                  </a:lnTo>
                  <a:lnTo>
                    <a:pt x="2313195" y="2241974"/>
                  </a:lnTo>
                  <a:lnTo>
                    <a:pt x="2269534" y="2319352"/>
                  </a:lnTo>
                  <a:lnTo>
                    <a:pt x="2235797" y="2373714"/>
                  </a:lnTo>
                  <a:lnTo>
                    <a:pt x="2219127" y="2400301"/>
                  </a:lnTo>
                  <a:lnTo>
                    <a:pt x="2195709" y="2450299"/>
                  </a:lnTo>
                  <a:lnTo>
                    <a:pt x="2181817" y="2493551"/>
                  </a:lnTo>
                  <a:lnTo>
                    <a:pt x="2174673" y="2531248"/>
                  </a:lnTo>
                  <a:lnTo>
                    <a:pt x="2173482" y="2561405"/>
                  </a:lnTo>
                  <a:lnTo>
                    <a:pt x="2175070" y="2584420"/>
                  </a:lnTo>
                  <a:lnTo>
                    <a:pt x="2180230" y="2606642"/>
                  </a:lnTo>
                  <a:lnTo>
                    <a:pt x="2181817" y="2609419"/>
                  </a:lnTo>
                  <a:lnTo>
                    <a:pt x="2201266" y="2585611"/>
                  </a:lnTo>
                  <a:lnTo>
                    <a:pt x="2314385" y="2441172"/>
                  </a:lnTo>
                  <a:lnTo>
                    <a:pt x="2401706" y="2320542"/>
                  </a:lnTo>
                  <a:lnTo>
                    <a:pt x="2442190" y="2260624"/>
                  </a:lnTo>
                  <a:lnTo>
                    <a:pt x="2472356" y="2212610"/>
                  </a:lnTo>
                  <a:lnTo>
                    <a:pt x="2516016" y="2137613"/>
                  </a:lnTo>
                  <a:lnTo>
                    <a:pt x="2562454" y="2045156"/>
                  </a:lnTo>
                  <a:lnTo>
                    <a:pt x="2594207" y="1975714"/>
                  </a:lnTo>
                  <a:lnTo>
                    <a:pt x="2606115" y="1951509"/>
                  </a:lnTo>
                  <a:lnTo>
                    <a:pt x="2631914" y="1905082"/>
                  </a:lnTo>
                  <a:lnTo>
                    <a:pt x="2659697" y="1861433"/>
                  </a:lnTo>
                  <a:lnTo>
                    <a:pt x="2689466" y="1820165"/>
                  </a:lnTo>
                  <a:lnTo>
                    <a:pt x="2720425" y="1783262"/>
                  </a:lnTo>
                  <a:lnTo>
                    <a:pt x="2750987" y="1750327"/>
                  </a:lnTo>
                  <a:lnTo>
                    <a:pt x="2781549" y="1722153"/>
                  </a:lnTo>
                  <a:lnTo>
                    <a:pt x="2811317" y="1699535"/>
                  </a:lnTo>
                  <a:lnTo>
                    <a:pt x="2825209" y="1690805"/>
                  </a:lnTo>
                  <a:lnTo>
                    <a:pt x="2840292" y="1682869"/>
                  </a:lnTo>
                  <a:lnTo>
                    <a:pt x="2881968" y="1670568"/>
                  </a:lnTo>
                  <a:lnTo>
                    <a:pt x="2934757" y="1662235"/>
                  </a:lnTo>
                  <a:lnTo>
                    <a:pt x="2995087" y="1656680"/>
                  </a:lnTo>
                  <a:lnTo>
                    <a:pt x="3161393" y="1651521"/>
                  </a:lnTo>
                  <a:lnTo>
                    <a:pt x="3277291" y="1651521"/>
                  </a:lnTo>
                  <a:lnTo>
                    <a:pt x="3375724" y="1651124"/>
                  </a:lnTo>
                  <a:lnTo>
                    <a:pt x="3522184" y="1646363"/>
                  </a:lnTo>
                  <a:lnTo>
                    <a:pt x="3641257" y="1633665"/>
                  </a:lnTo>
                  <a:lnTo>
                    <a:pt x="3714686" y="1621760"/>
                  </a:lnTo>
                  <a:lnTo>
                    <a:pt x="3727784" y="1619776"/>
                  </a:lnTo>
                  <a:lnTo>
                    <a:pt x="3754774" y="1611840"/>
                  </a:lnTo>
                  <a:lnTo>
                    <a:pt x="3800022" y="1594380"/>
                  </a:lnTo>
                  <a:lnTo>
                    <a:pt x="3865909" y="1559461"/>
                  </a:lnTo>
                  <a:lnTo>
                    <a:pt x="3934971" y="1512241"/>
                  </a:lnTo>
                  <a:lnTo>
                    <a:pt x="3969899" y="1484464"/>
                  </a:lnTo>
                  <a:lnTo>
                    <a:pt x="3991333" y="1465814"/>
                  </a:lnTo>
                  <a:lnTo>
                    <a:pt x="4034199" y="1424149"/>
                  </a:lnTo>
                  <a:lnTo>
                    <a:pt x="4095323" y="1356692"/>
                  </a:lnTo>
                  <a:lnTo>
                    <a:pt x="4169149" y="1266219"/>
                  </a:lnTo>
                  <a:lnTo>
                    <a:pt x="4231067" y="1189238"/>
                  </a:lnTo>
                  <a:lnTo>
                    <a:pt x="4256469" y="1161858"/>
                  </a:lnTo>
                  <a:lnTo>
                    <a:pt x="4268773" y="1150747"/>
                  </a:lnTo>
                  <a:lnTo>
                    <a:pt x="4296953" y="1130510"/>
                  </a:lnTo>
                  <a:lnTo>
                    <a:pt x="4327119" y="1115035"/>
                  </a:lnTo>
                  <a:lnTo>
                    <a:pt x="4356887" y="1102733"/>
                  </a:lnTo>
                  <a:lnTo>
                    <a:pt x="4421981" y="1083687"/>
                  </a:lnTo>
                  <a:lnTo>
                    <a:pt x="4429592" y="1082685"/>
                  </a:lnTo>
                  <a:lnTo>
                    <a:pt x="4392609" y="1094004"/>
                  </a:lnTo>
                  <a:lnTo>
                    <a:pt x="4355299" y="1112257"/>
                  </a:lnTo>
                  <a:lnTo>
                    <a:pt x="4333469" y="1126145"/>
                  </a:lnTo>
                  <a:lnTo>
                    <a:pt x="4322356" y="1134081"/>
                  </a:lnTo>
                  <a:lnTo>
                    <a:pt x="4297747" y="1157890"/>
                  </a:lnTo>
                  <a:lnTo>
                    <a:pt x="4256469" y="1206698"/>
                  </a:lnTo>
                  <a:lnTo>
                    <a:pt x="4199314" y="1287250"/>
                  </a:lnTo>
                  <a:lnTo>
                    <a:pt x="4145334" y="1372167"/>
                  </a:lnTo>
                  <a:lnTo>
                    <a:pt x="4122313" y="1411054"/>
                  </a:lnTo>
                  <a:lnTo>
                    <a:pt x="4100086" y="1446371"/>
                  </a:lnTo>
                  <a:lnTo>
                    <a:pt x="4054838" y="1508273"/>
                  </a:lnTo>
                  <a:lnTo>
                    <a:pt x="4008400" y="1559461"/>
                  </a:lnTo>
                  <a:lnTo>
                    <a:pt x="3959580" y="1604698"/>
                  </a:lnTo>
                  <a:lnTo>
                    <a:pt x="3933781" y="1625332"/>
                  </a:lnTo>
                  <a:lnTo>
                    <a:pt x="3919889" y="1635649"/>
                  </a:lnTo>
                  <a:lnTo>
                    <a:pt x="3882976" y="1657076"/>
                  </a:lnTo>
                  <a:lnTo>
                    <a:pt x="3834950" y="1679298"/>
                  </a:lnTo>
                  <a:lnTo>
                    <a:pt x="3775810" y="1701122"/>
                  </a:lnTo>
                  <a:lnTo>
                    <a:pt x="3705954" y="1720963"/>
                  </a:lnTo>
                  <a:lnTo>
                    <a:pt x="3626175" y="1738819"/>
                  </a:lnTo>
                  <a:lnTo>
                    <a:pt x="3535679" y="1752707"/>
                  </a:lnTo>
                  <a:lnTo>
                    <a:pt x="3434864" y="1762231"/>
                  </a:lnTo>
                  <a:lnTo>
                    <a:pt x="3380487" y="1764215"/>
                  </a:lnTo>
                  <a:lnTo>
                    <a:pt x="3278084" y="1766596"/>
                  </a:lnTo>
                  <a:lnTo>
                    <a:pt x="3137975" y="1765802"/>
                  </a:lnTo>
                  <a:lnTo>
                    <a:pt x="3064546" y="1767786"/>
                  </a:lnTo>
                  <a:lnTo>
                    <a:pt x="3020886" y="1773342"/>
                  </a:lnTo>
                  <a:lnTo>
                    <a:pt x="2976432" y="1784452"/>
                  </a:lnTo>
                  <a:lnTo>
                    <a:pt x="2927612" y="1801118"/>
                  </a:lnTo>
                  <a:lnTo>
                    <a:pt x="2898638" y="1813419"/>
                  </a:lnTo>
                  <a:lnTo>
                    <a:pt x="2884349" y="1820165"/>
                  </a:lnTo>
                  <a:lnTo>
                    <a:pt x="2856565" y="1837625"/>
                  </a:lnTo>
                  <a:lnTo>
                    <a:pt x="2830766" y="1858656"/>
                  </a:lnTo>
                  <a:lnTo>
                    <a:pt x="2806554" y="1884051"/>
                  </a:lnTo>
                  <a:lnTo>
                    <a:pt x="2773214" y="1926113"/>
                  </a:lnTo>
                  <a:lnTo>
                    <a:pt x="2732729" y="1991984"/>
                  </a:lnTo>
                  <a:lnTo>
                    <a:pt x="2678749" y="2099916"/>
                  </a:lnTo>
                  <a:lnTo>
                    <a:pt x="2628738" y="2210229"/>
                  </a:lnTo>
                  <a:lnTo>
                    <a:pt x="2596192" y="2278480"/>
                  </a:lnTo>
                  <a:lnTo>
                    <a:pt x="2579522" y="2309828"/>
                  </a:lnTo>
                  <a:lnTo>
                    <a:pt x="2532686" y="2393158"/>
                  </a:lnTo>
                  <a:lnTo>
                    <a:pt x="2461639" y="2515772"/>
                  </a:lnTo>
                  <a:lnTo>
                    <a:pt x="2401706" y="2610213"/>
                  </a:lnTo>
                  <a:lnTo>
                    <a:pt x="2335025" y="2709019"/>
                  </a:lnTo>
                  <a:lnTo>
                    <a:pt x="2291364" y="2771318"/>
                  </a:lnTo>
                  <a:lnTo>
                    <a:pt x="2312004" y="2766953"/>
                  </a:lnTo>
                  <a:lnTo>
                    <a:pt x="2447747" y="2726082"/>
                  </a:lnTo>
                  <a:lnTo>
                    <a:pt x="2540227" y="2690369"/>
                  </a:lnTo>
                  <a:lnTo>
                    <a:pt x="2607305" y="2660608"/>
                  </a:lnTo>
                  <a:lnTo>
                    <a:pt x="2641440" y="2643545"/>
                  </a:lnTo>
                  <a:lnTo>
                    <a:pt x="2681131" y="2624101"/>
                  </a:lnTo>
                  <a:lnTo>
                    <a:pt x="2752178" y="2591563"/>
                  </a:lnTo>
                  <a:lnTo>
                    <a:pt x="2842673" y="2554263"/>
                  </a:lnTo>
                  <a:lnTo>
                    <a:pt x="2941107" y="2516566"/>
                  </a:lnTo>
                  <a:lnTo>
                    <a:pt x="3006201" y="2487996"/>
                  </a:lnTo>
                  <a:lnTo>
                    <a:pt x="3049067" y="2465377"/>
                  </a:lnTo>
                  <a:lnTo>
                    <a:pt x="3070500" y="2451886"/>
                  </a:lnTo>
                  <a:lnTo>
                    <a:pt x="3096696" y="2435220"/>
                  </a:lnTo>
                  <a:lnTo>
                    <a:pt x="3139563" y="2403872"/>
                  </a:lnTo>
                  <a:lnTo>
                    <a:pt x="3173697" y="2374905"/>
                  </a:lnTo>
                  <a:lnTo>
                    <a:pt x="3199893" y="2347922"/>
                  </a:lnTo>
                  <a:lnTo>
                    <a:pt x="3231249" y="2309431"/>
                  </a:lnTo>
                  <a:lnTo>
                    <a:pt x="3266574" y="2263005"/>
                  </a:lnTo>
                  <a:lnTo>
                    <a:pt x="3287213" y="2241180"/>
                  </a:lnTo>
                  <a:lnTo>
                    <a:pt x="3298724" y="2229673"/>
                  </a:lnTo>
                  <a:lnTo>
                    <a:pt x="3324920" y="2207054"/>
                  </a:lnTo>
                  <a:lnTo>
                    <a:pt x="3356276" y="2184833"/>
                  </a:lnTo>
                  <a:lnTo>
                    <a:pt x="3391998" y="2163802"/>
                  </a:lnTo>
                  <a:lnTo>
                    <a:pt x="3433276" y="2144755"/>
                  </a:lnTo>
                  <a:lnTo>
                    <a:pt x="3481303" y="2128883"/>
                  </a:lnTo>
                  <a:lnTo>
                    <a:pt x="3534489" y="2116582"/>
                  </a:lnTo>
                  <a:lnTo>
                    <a:pt x="3594819" y="2108249"/>
                  </a:lnTo>
                  <a:lnTo>
                    <a:pt x="3627763" y="2106662"/>
                  </a:lnTo>
                  <a:lnTo>
                    <a:pt x="3658722" y="2105868"/>
                  </a:lnTo>
                  <a:lnTo>
                    <a:pt x="3713098" y="2107852"/>
                  </a:lnTo>
                  <a:lnTo>
                    <a:pt x="3757949" y="2113011"/>
                  </a:lnTo>
                  <a:lnTo>
                    <a:pt x="3794068" y="2120550"/>
                  </a:lnTo>
                  <a:lnTo>
                    <a:pt x="3834156" y="2132851"/>
                  </a:lnTo>
                  <a:lnTo>
                    <a:pt x="3859955" y="2145946"/>
                  </a:lnTo>
                  <a:lnTo>
                    <a:pt x="3861940" y="2147533"/>
                  </a:lnTo>
                  <a:lnTo>
                    <a:pt x="3853208" y="2146343"/>
                  </a:lnTo>
                  <a:lnTo>
                    <a:pt x="3765490" y="2141184"/>
                  </a:lnTo>
                  <a:lnTo>
                    <a:pt x="3667454" y="2141184"/>
                  </a:lnTo>
                  <a:lnTo>
                    <a:pt x="3597597" y="2145946"/>
                  </a:lnTo>
                  <a:lnTo>
                    <a:pt x="3528932" y="2156263"/>
                  </a:lnTo>
                  <a:lnTo>
                    <a:pt x="3482096" y="2168564"/>
                  </a:lnTo>
                  <a:lnTo>
                    <a:pt x="3453916" y="2178881"/>
                  </a:lnTo>
                  <a:lnTo>
                    <a:pt x="3441215" y="2185627"/>
                  </a:lnTo>
                  <a:lnTo>
                    <a:pt x="3417003" y="2198325"/>
                  </a:lnTo>
                  <a:lnTo>
                    <a:pt x="3376121" y="2228482"/>
                  </a:lnTo>
                  <a:lnTo>
                    <a:pt x="3342781" y="2261417"/>
                  </a:lnTo>
                  <a:lnTo>
                    <a:pt x="3313806" y="2296337"/>
                  </a:lnTo>
                  <a:lnTo>
                    <a:pt x="3276894" y="2351096"/>
                  </a:lnTo>
                  <a:lnTo>
                    <a:pt x="3240775" y="2403872"/>
                  </a:lnTo>
                  <a:lnTo>
                    <a:pt x="3213785" y="2436807"/>
                  </a:lnTo>
                  <a:lnTo>
                    <a:pt x="3198702" y="2451886"/>
                  </a:lnTo>
                  <a:lnTo>
                    <a:pt x="3180047" y="2469346"/>
                  </a:lnTo>
                  <a:lnTo>
                    <a:pt x="3141150" y="2501090"/>
                  </a:lnTo>
                  <a:lnTo>
                    <a:pt x="3080026" y="2543946"/>
                  </a:lnTo>
                  <a:lnTo>
                    <a:pt x="2949839" y="2618943"/>
                  </a:lnTo>
                  <a:lnTo>
                    <a:pt x="2888932" y="2652474"/>
                  </a:lnTo>
                  <a:lnTo>
                    <a:pt x="2891235" y="2657078"/>
                  </a:lnTo>
                  <a:lnTo>
                    <a:pt x="2896791" y="2664619"/>
                  </a:lnTo>
                  <a:lnTo>
                    <a:pt x="2915047" y="2681685"/>
                  </a:lnTo>
                  <a:lnTo>
                    <a:pt x="2940447" y="2697957"/>
                  </a:lnTo>
                  <a:lnTo>
                    <a:pt x="2973388" y="2713435"/>
                  </a:lnTo>
                  <a:lnTo>
                    <a:pt x="2992438" y="2720182"/>
                  </a:lnTo>
                  <a:lnTo>
                    <a:pt x="3012678" y="2725738"/>
                  </a:lnTo>
                  <a:lnTo>
                    <a:pt x="3056731" y="2736057"/>
                  </a:lnTo>
                  <a:lnTo>
                    <a:pt x="3105150" y="2744391"/>
                  </a:lnTo>
                  <a:lnTo>
                    <a:pt x="3156347" y="2749550"/>
                  </a:lnTo>
                  <a:lnTo>
                    <a:pt x="3182938" y="2751535"/>
                  </a:lnTo>
                  <a:lnTo>
                    <a:pt x="3209528" y="2752725"/>
                  </a:lnTo>
                  <a:lnTo>
                    <a:pt x="3264694" y="2751535"/>
                  </a:lnTo>
                  <a:lnTo>
                    <a:pt x="3292872" y="2749154"/>
                  </a:lnTo>
                  <a:lnTo>
                    <a:pt x="3350022" y="2744788"/>
                  </a:lnTo>
                  <a:lnTo>
                    <a:pt x="3408363" y="2737644"/>
                  </a:lnTo>
                  <a:lnTo>
                    <a:pt x="3465910" y="2730897"/>
                  </a:lnTo>
                  <a:lnTo>
                    <a:pt x="3581003" y="2719388"/>
                  </a:lnTo>
                  <a:lnTo>
                    <a:pt x="3636566" y="2716610"/>
                  </a:lnTo>
                  <a:lnTo>
                    <a:pt x="3664347" y="2715419"/>
                  </a:lnTo>
                  <a:lnTo>
                    <a:pt x="3717528" y="2718594"/>
                  </a:lnTo>
                  <a:lnTo>
                    <a:pt x="3767931" y="2726928"/>
                  </a:lnTo>
                  <a:lnTo>
                    <a:pt x="3813572" y="2739628"/>
                  </a:lnTo>
                  <a:lnTo>
                    <a:pt x="3834210" y="2748360"/>
                  </a:lnTo>
                  <a:lnTo>
                    <a:pt x="3854053" y="2757885"/>
                  </a:lnTo>
                  <a:lnTo>
                    <a:pt x="3888581" y="2777729"/>
                  </a:lnTo>
                  <a:lnTo>
                    <a:pt x="3931047" y="2808685"/>
                  </a:lnTo>
                  <a:lnTo>
                    <a:pt x="3952081" y="2826147"/>
                  </a:lnTo>
                  <a:lnTo>
                    <a:pt x="3984228" y="2855516"/>
                  </a:lnTo>
                  <a:lnTo>
                    <a:pt x="3990975" y="2862263"/>
                  </a:lnTo>
                  <a:lnTo>
                    <a:pt x="3983831" y="2855913"/>
                  </a:lnTo>
                  <a:lnTo>
                    <a:pt x="3949700" y="2828132"/>
                  </a:lnTo>
                  <a:lnTo>
                    <a:pt x="3928269" y="2811860"/>
                  </a:lnTo>
                  <a:lnTo>
                    <a:pt x="3885010" y="2783682"/>
                  </a:lnTo>
                  <a:lnTo>
                    <a:pt x="3850085" y="2765425"/>
                  </a:lnTo>
                  <a:lnTo>
                    <a:pt x="3830638" y="2757885"/>
                  </a:lnTo>
                  <a:lnTo>
                    <a:pt x="3810000" y="2750741"/>
                  </a:lnTo>
                  <a:lnTo>
                    <a:pt x="3765153" y="2740422"/>
                  </a:lnTo>
                  <a:lnTo>
                    <a:pt x="3716338" y="2734469"/>
                  </a:lnTo>
                  <a:lnTo>
                    <a:pt x="3664347" y="2734469"/>
                  </a:lnTo>
                  <a:lnTo>
                    <a:pt x="3637756" y="2737247"/>
                  </a:lnTo>
                  <a:lnTo>
                    <a:pt x="3582988" y="2742407"/>
                  </a:lnTo>
                  <a:lnTo>
                    <a:pt x="3469878" y="2759869"/>
                  </a:lnTo>
                  <a:lnTo>
                    <a:pt x="3412331" y="2769791"/>
                  </a:lnTo>
                  <a:lnTo>
                    <a:pt x="3354785" y="2779316"/>
                  </a:lnTo>
                  <a:lnTo>
                    <a:pt x="3296444" y="2786460"/>
                  </a:lnTo>
                  <a:lnTo>
                    <a:pt x="3267869" y="2790825"/>
                  </a:lnTo>
                  <a:lnTo>
                    <a:pt x="3210322" y="2795191"/>
                  </a:lnTo>
                  <a:lnTo>
                    <a:pt x="3181747" y="2794794"/>
                  </a:lnTo>
                  <a:lnTo>
                    <a:pt x="3153966" y="2794794"/>
                  </a:lnTo>
                  <a:lnTo>
                    <a:pt x="3099991" y="2791619"/>
                  </a:lnTo>
                  <a:lnTo>
                    <a:pt x="3048794" y="2786063"/>
                  </a:lnTo>
                  <a:lnTo>
                    <a:pt x="3000375" y="2777332"/>
                  </a:lnTo>
                  <a:lnTo>
                    <a:pt x="2977753" y="2771775"/>
                  </a:lnTo>
                  <a:lnTo>
                    <a:pt x="2955528" y="2765425"/>
                  </a:lnTo>
                  <a:lnTo>
                    <a:pt x="2915047" y="2749154"/>
                  </a:lnTo>
                  <a:lnTo>
                    <a:pt x="2880122" y="2728913"/>
                  </a:lnTo>
                  <a:lnTo>
                    <a:pt x="2851547" y="2705497"/>
                  </a:lnTo>
                  <a:lnTo>
                    <a:pt x="2841228" y="2692003"/>
                  </a:lnTo>
                  <a:lnTo>
                    <a:pt x="2834672" y="2681871"/>
                  </a:lnTo>
                  <a:lnTo>
                    <a:pt x="2809730" y="2695130"/>
                  </a:lnTo>
                  <a:lnTo>
                    <a:pt x="2726378" y="2736399"/>
                  </a:lnTo>
                  <a:lnTo>
                    <a:pt x="2668826" y="2766953"/>
                  </a:lnTo>
                  <a:lnTo>
                    <a:pt x="2609687" y="2804253"/>
                  </a:lnTo>
                  <a:lnTo>
                    <a:pt x="2550150" y="2849092"/>
                  </a:lnTo>
                  <a:lnTo>
                    <a:pt x="2506490" y="2889567"/>
                  </a:lnTo>
                  <a:lnTo>
                    <a:pt x="2477516" y="2920518"/>
                  </a:lnTo>
                  <a:lnTo>
                    <a:pt x="2448541" y="2954247"/>
                  </a:lnTo>
                  <a:lnTo>
                    <a:pt x="2421551" y="2991944"/>
                  </a:lnTo>
                  <a:lnTo>
                    <a:pt x="2407659" y="3011784"/>
                  </a:lnTo>
                  <a:lnTo>
                    <a:pt x="2393767" y="3034006"/>
                  </a:lnTo>
                  <a:lnTo>
                    <a:pt x="2368762" y="3079242"/>
                  </a:lnTo>
                  <a:lnTo>
                    <a:pt x="2347726" y="3126066"/>
                  </a:lnTo>
                  <a:lnTo>
                    <a:pt x="2329865" y="3174079"/>
                  </a:lnTo>
                  <a:lnTo>
                    <a:pt x="2315576" y="3222887"/>
                  </a:lnTo>
                  <a:lnTo>
                    <a:pt x="2303669" y="3272885"/>
                  </a:lnTo>
                  <a:lnTo>
                    <a:pt x="2290571" y="3348676"/>
                  </a:lnTo>
                  <a:lnTo>
                    <a:pt x="2281839" y="3452243"/>
                  </a:lnTo>
                  <a:lnTo>
                    <a:pt x="2279457" y="3557794"/>
                  </a:lnTo>
                  <a:lnTo>
                    <a:pt x="2284220" y="3716915"/>
                  </a:lnTo>
                  <a:lnTo>
                    <a:pt x="2289777" y="3822466"/>
                  </a:lnTo>
                  <a:lnTo>
                    <a:pt x="2293349" y="3878416"/>
                  </a:lnTo>
                  <a:lnTo>
                    <a:pt x="2307241" y="4016903"/>
                  </a:lnTo>
                  <a:lnTo>
                    <a:pt x="2337406" y="4258163"/>
                  </a:lnTo>
                  <a:lnTo>
                    <a:pt x="2407659" y="4721637"/>
                  </a:lnTo>
                  <a:lnTo>
                    <a:pt x="2422345" y="4810125"/>
                  </a:lnTo>
                  <a:lnTo>
                    <a:pt x="1739262" y="4810125"/>
                  </a:lnTo>
                  <a:lnTo>
                    <a:pt x="1857144" y="4274432"/>
                  </a:lnTo>
                  <a:lnTo>
                    <a:pt x="1866273" y="4218085"/>
                  </a:lnTo>
                  <a:lnTo>
                    <a:pt x="1908346" y="3914129"/>
                  </a:lnTo>
                  <a:lnTo>
                    <a:pt x="1926604" y="3748263"/>
                  </a:lnTo>
                  <a:lnTo>
                    <a:pt x="1934145" y="3649060"/>
                  </a:lnTo>
                  <a:cubicBezTo>
                    <a:pt x="1934674" y="3634907"/>
                    <a:pt x="1935204" y="3620755"/>
                    <a:pt x="1935733" y="3606602"/>
                  </a:cubicBezTo>
                  <a:cubicBezTo>
                    <a:pt x="1936130" y="3592978"/>
                    <a:pt x="1936526" y="3579354"/>
                    <a:pt x="1936923" y="3565730"/>
                  </a:cubicBezTo>
                  <a:lnTo>
                    <a:pt x="1933351" y="3491924"/>
                  </a:lnTo>
                  <a:lnTo>
                    <a:pt x="1923825" y="3424863"/>
                  </a:lnTo>
                  <a:lnTo>
                    <a:pt x="1909933" y="3365342"/>
                  </a:lnTo>
                  <a:lnTo>
                    <a:pt x="1891675" y="3312169"/>
                  </a:lnTo>
                  <a:lnTo>
                    <a:pt x="1869448" y="3264552"/>
                  </a:lnTo>
                  <a:lnTo>
                    <a:pt x="1843252" y="3222490"/>
                  </a:lnTo>
                  <a:lnTo>
                    <a:pt x="1814278" y="3184397"/>
                  </a:lnTo>
                  <a:lnTo>
                    <a:pt x="1782525" y="3149080"/>
                  </a:lnTo>
                  <a:lnTo>
                    <a:pt x="1749185" y="3117733"/>
                  </a:lnTo>
                  <a:lnTo>
                    <a:pt x="1695602" y="3074877"/>
                  </a:lnTo>
                  <a:lnTo>
                    <a:pt x="1621776" y="3021705"/>
                  </a:lnTo>
                  <a:lnTo>
                    <a:pt x="1548348" y="2968929"/>
                  </a:lnTo>
                  <a:lnTo>
                    <a:pt x="1513420" y="2940359"/>
                  </a:lnTo>
                  <a:lnTo>
                    <a:pt x="1448723" y="2884409"/>
                  </a:lnTo>
                  <a:lnTo>
                    <a:pt x="1346320" y="2793936"/>
                  </a:lnTo>
                  <a:lnTo>
                    <a:pt x="1275273" y="2733224"/>
                  </a:lnTo>
                  <a:lnTo>
                    <a:pt x="1200654" y="2674496"/>
                  </a:lnTo>
                  <a:lnTo>
                    <a:pt x="1123654" y="2620927"/>
                  </a:lnTo>
                  <a:lnTo>
                    <a:pt x="1062926" y="2585611"/>
                  </a:lnTo>
                  <a:lnTo>
                    <a:pt x="1021648" y="2563786"/>
                  </a:lnTo>
                  <a:lnTo>
                    <a:pt x="979575" y="2545533"/>
                  </a:lnTo>
                  <a:lnTo>
                    <a:pt x="935518" y="2529661"/>
                  </a:lnTo>
                  <a:lnTo>
                    <a:pt x="914085" y="2522915"/>
                  </a:lnTo>
                  <a:lnTo>
                    <a:pt x="871218" y="2511011"/>
                  </a:lnTo>
                  <a:lnTo>
                    <a:pt x="797790" y="2495932"/>
                  </a:lnTo>
                  <a:lnTo>
                    <a:pt x="735475" y="2489583"/>
                  </a:lnTo>
                  <a:lnTo>
                    <a:pt x="679908" y="2487996"/>
                  </a:lnTo>
                  <a:lnTo>
                    <a:pt x="601716" y="2488789"/>
                  </a:lnTo>
                  <a:lnTo>
                    <a:pt x="514793" y="2484821"/>
                  </a:lnTo>
                  <a:lnTo>
                    <a:pt x="446127" y="2474504"/>
                  </a:lnTo>
                  <a:lnTo>
                    <a:pt x="406436" y="2465377"/>
                  </a:lnTo>
                  <a:lnTo>
                    <a:pt x="369920" y="2455854"/>
                  </a:lnTo>
                  <a:lnTo>
                    <a:pt x="306415" y="2436410"/>
                  </a:lnTo>
                  <a:lnTo>
                    <a:pt x="252832" y="2414983"/>
                  </a:lnTo>
                  <a:lnTo>
                    <a:pt x="207584" y="2390777"/>
                  </a:lnTo>
                  <a:lnTo>
                    <a:pt x="170274" y="2364588"/>
                  </a:lnTo>
                  <a:lnTo>
                    <a:pt x="138125" y="2335224"/>
                  </a:lnTo>
                  <a:lnTo>
                    <a:pt x="111135" y="2303082"/>
                  </a:lnTo>
                  <a:lnTo>
                    <a:pt x="86923" y="2268163"/>
                  </a:lnTo>
                  <a:lnTo>
                    <a:pt x="75413" y="2249116"/>
                  </a:lnTo>
                  <a:lnTo>
                    <a:pt x="66681" y="2233244"/>
                  </a:lnTo>
                  <a:lnTo>
                    <a:pt x="53980" y="2201896"/>
                  </a:lnTo>
                  <a:lnTo>
                    <a:pt x="46835" y="2171738"/>
                  </a:lnTo>
                  <a:lnTo>
                    <a:pt x="43660" y="2143962"/>
                  </a:lnTo>
                  <a:cubicBezTo>
                    <a:pt x="43792" y="2132190"/>
                    <a:pt x="43925" y="2120418"/>
                    <a:pt x="44057" y="2108646"/>
                  </a:cubicBezTo>
                  <a:lnTo>
                    <a:pt x="48423" y="2080472"/>
                  </a:lnTo>
                  <a:lnTo>
                    <a:pt x="49217" y="2077298"/>
                  </a:lnTo>
                  <a:lnTo>
                    <a:pt x="50408" y="2091186"/>
                  </a:lnTo>
                  <a:lnTo>
                    <a:pt x="65093" y="2153088"/>
                  </a:lnTo>
                  <a:lnTo>
                    <a:pt x="75016" y="2180865"/>
                  </a:lnTo>
                  <a:lnTo>
                    <a:pt x="87717" y="2208642"/>
                  </a:lnTo>
                  <a:lnTo>
                    <a:pt x="104784" y="2234434"/>
                  </a:lnTo>
                  <a:lnTo>
                    <a:pt x="114707" y="2245545"/>
                  </a:lnTo>
                  <a:lnTo>
                    <a:pt x="124233" y="2255862"/>
                  </a:lnTo>
                  <a:lnTo>
                    <a:pt x="151620" y="2278877"/>
                  </a:lnTo>
                  <a:lnTo>
                    <a:pt x="186548" y="2304273"/>
                  </a:lnTo>
                  <a:lnTo>
                    <a:pt x="229811" y="2329272"/>
                  </a:lnTo>
                  <a:lnTo>
                    <a:pt x="280616" y="2354271"/>
                  </a:lnTo>
                  <a:lnTo>
                    <a:pt x="339358" y="2375698"/>
                  </a:lnTo>
                  <a:lnTo>
                    <a:pt x="405245" y="2393555"/>
                  </a:lnTo>
                  <a:lnTo>
                    <a:pt x="478277" y="2406253"/>
                  </a:lnTo>
                  <a:lnTo>
                    <a:pt x="517571" y="2409824"/>
                  </a:lnTo>
                  <a:lnTo>
                    <a:pt x="553293" y="2411411"/>
                  </a:lnTo>
                  <a:lnTo>
                    <a:pt x="658077" y="2410618"/>
                  </a:lnTo>
                  <a:lnTo>
                    <a:pt x="789058" y="2412205"/>
                  </a:lnTo>
                  <a:lnTo>
                    <a:pt x="895430" y="2420538"/>
                  </a:lnTo>
                  <a:lnTo>
                    <a:pt x="967271" y="2430061"/>
                  </a:lnTo>
                  <a:lnTo>
                    <a:pt x="1002596" y="2437601"/>
                  </a:lnTo>
                  <a:lnTo>
                    <a:pt x="1037524" y="2445537"/>
                  </a:lnTo>
                  <a:lnTo>
                    <a:pt x="1109762" y="2470536"/>
                  </a:lnTo>
                  <a:lnTo>
                    <a:pt x="1183190" y="2503471"/>
                  </a:lnTo>
                  <a:lnTo>
                    <a:pt x="1257809" y="2544343"/>
                  </a:lnTo>
                  <a:lnTo>
                    <a:pt x="1332825" y="2591563"/>
                  </a:lnTo>
                  <a:lnTo>
                    <a:pt x="1407842" y="2643545"/>
                  </a:lnTo>
                  <a:lnTo>
                    <a:pt x="1482461" y="2700289"/>
                  </a:lnTo>
                  <a:lnTo>
                    <a:pt x="1555492" y="2759414"/>
                  </a:lnTo>
                  <a:lnTo>
                    <a:pt x="1592008" y="2789571"/>
                  </a:lnTo>
                  <a:lnTo>
                    <a:pt x="1626936" y="2818935"/>
                  </a:lnTo>
                  <a:lnTo>
                    <a:pt x="1687267" y="2866552"/>
                  </a:lnTo>
                  <a:lnTo>
                    <a:pt x="1758710" y="2917344"/>
                  </a:lnTo>
                  <a:lnTo>
                    <a:pt x="1818644" y="2951866"/>
                  </a:lnTo>
                  <a:lnTo>
                    <a:pt x="1845237" y="2962580"/>
                  </a:lnTo>
                  <a:lnTo>
                    <a:pt x="1847221" y="2962977"/>
                  </a:lnTo>
                  <a:lnTo>
                    <a:pt x="1789669" y="2876869"/>
                  </a:lnTo>
                  <a:lnTo>
                    <a:pt x="1692426" y="2740367"/>
                  </a:lnTo>
                  <a:lnTo>
                    <a:pt x="1612647" y="2639974"/>
                  </a:lnTo>
                  <a:lnTo>
                    <a:pt x="1547951" y="2568548"/>
                  </a:lnTo>
                  <a:lnTo>
                    <a:pt x="1494368" y="2518550"/>
                  </a:lnTo>
                  <a:lnTo>
                    <a:pt x="1448723" y="2483234"/>
                  </a:lnTo>
                  <a:lnTo>
                    <a:pt x="1407445" y="2454267"/>
                  </a:lnTo>
                  <a:lnTo>
                    <a:pt x="1367357" y="2425300"/>
                  </a:lnTo>
                  <a:lnTo>
                    <a:pt x="1346320" y="2408237"/>
                  </a:lnTo>
                  <a:lnTo>
                    <a:pt x="1326078" y="2391571"/>
                  </a:lnTo>
                  <a:lnTo>
                    <a:pt x="1260191" y="2349509"/>
                  </a:lnTo>
                  <a:lnTo>
                    <a:pt x="1169695" y="2299511"/>
                  </a:lnTo>
                  <a:lnTo>
                    <a:pt x="1059751" y="2247529"/>
                  </a:lnTo>
                  <a:lnTo>
                    <a:pt x="936312" y="2197134"/>
                  </a:lnTo>
                  <a:lnTo>
                    <a:pt x="837481" y="2164199"/>
                  </a:lnTo>
                  <a:lnTo>
                    <a:pt x="770403" y="2145152"/>
                  </a:lnTo>
                  <a:lnTo>
                    <a:pt x="703325" y="2129280"/>
                  </a:lnTo>
                  <a:lnTo>
                    <a:pt x="636644" y="2117375"/>
                  </a:lnTo>
                  <a:lnTo>
                    <a:pt x="570757" y="2109836"/>
                  </a:lnTo>
                  <a:lnTo>
                    <a:pt x="507648" y="2107455"/>
                  </a:lnTo>
                  <a:lnTo>
                    <a:pt x="476689" y="2108249"/>
                  </a:lnTo>
                  <a:lnTo>
                    <a:pt x="401673" y="2111820"/>
                  </a:lnTo>
                  <a:lnTo>
                    <a:pt x="315147" y="2111027"/>
                  </a:lnTo>
                  <a:lnTo>
                    <a:pt x="268311" y="2105074"/>
                  </a:lnTo>
                  <a:lnTo>
                    <a:pt x="227826" y="2093964"/>
                  </a:lnTo>
                  <a:lnTo>
                    <a:pt x="192501" y="2075710"/>
                  </a:lnTo>
                  <a:lnTo>
                    <a:pt x="158367" y="2049521"/>
                  </a:lnTo>
                  <a:lnTo>
                    <a:pt x="125423" y="2013808"/>
                  </a:lnTo>
                  <a:lnTo>
                    <a:pt x="107959" y="1991587"/>
                  </a:lnTo>
                  <a:lnTo>
                    <a:pt x="77794" y="1949922"/>
                  </a:lnTo>
                  <a:lnTo>
                    <a:pt x="35325" y="1884051"/>
                  </a:lnTo>
                  <a:lnTo>
                    <a:pt x="3175" y="1822149"/>
                  </a:lnTo>
                  <a:lnTo>
                    <a:pt x="0" y="1814610"/>
                  </a:lnTo>
                  <a:lnTo>
                    <a:pt x="11907" y="1832069"/>
                  </a:lnTo>
                  <a:lnTo>
                    <a:pt x="82160" y="1926113"/>
                  </a:lnTo>
                  <a:lnTo>
                    <a:pt x="127408" y="1976111"/>
                  </a:lnTo>
                  <a:lnTo>
                    <a:pt x="158367" y="2005475"/>
                  </a:lnTo>
                  <a:lnTo>
                    <a:pt x="173847" y="2017776"/>
                  </a:lnTo>
                  <a:lnTo>
                    <a:pt x="188135" y="2028093"/>
                  </a:lnTo>
                  <a:lnTo>
                    <a:pt x="217904" y="2041982"/>
                  </a:lnTo>
                  <a:lnTo>
                    <a:pt x="248069" y="2049521"/>
                  </a:lnTo>
                  <a:lnTo>
                    <a:pt x="278234" y="2051902"/>
                  </a:lnTo>
                  <a:lnTo>
                    <a:pt x="323879" y="2047537"/>
                  </a:lnTo>
                  <a:lnTo>
                    <a:pt x="388972" y="2035633"/>
                  </a:lnTo>
                  <a:lnTo>
                    <a:pt x="422709" y="2030474"/>
                  </a:lnTo>
                  <a:lnTo>
                    <a:pt x="461210" y="2026109"/>
                  </a:lnTo>
                  <a:lnTo>
                    <a:pt x="538607" y="2021348"/>
                  </a:lnTo>
                  <a:lnTo>
                    <a:pt x="613623" y="2021744"/>
                  </a:lnTo>
                  <a:lnTo>
                    <a:pt x="687846" y="2026903"/>
                  </a:lnTo>
                  <a:lnTo>
                    <a:pt x="759290" y="2036426"/>
                  </a:lnTo>
                  <a:lnTo>
                    <a:pt x="829146" y="2048727"/>
                  </a:lnTo>
                  <a:lnTo>
                    <a:pt x="896224" y="2064600"/>
                  </a:lnTo>
                  <a:lnTo>
                    <a:pt x="960523" y="2082456"/>
                  </a:lnTo>
                  <a:lnTo>
                    <a:pt x="1051019" y="2113011"/>
                  </a:lnTo>
                  <a:lnTo>
                    <a:pt x="1158979" y="2157056"/>
                  </a:lnTo>
                  <a:lnTo>
                    <a:pt x="1250665" y="2200705"/>
                  </a:lnTo>
                  <a:lnTo>
                    <a:pt x="1323696" y="2239990"/>
                  </a:lnTo>
                  <a:lnTo>
                    <a:pt x="1351480" y="2255465"/>
                  </a:lnTo>
                  <a:lnTo>
                    <a:pt x="1442770" y="2307844"/>
                  </a:lnTo>
                  <a:lnTo>
                    <a:pt x="1529296" y="2358636"/>
                  </a:lnTo>
                  <a:lnTo>
                    <a:pt x="1599946" y="2405459"/>
                  </a:lnTo>
                  <a:lnTo>
                    <a:pt x="1650751" y="2440378"/>
                  </a:lnTo>
                  <a:lnTo>
                    <a:pt x="1705921" y="2479266"/>
                  </a:lnTo>
                  <a:lnTo>
                    <a:pt x="1795226" y="2545533"/>
                  </a:lnTo>
                  <a:lnTo>
                    <a:pt x="1880562" y="2614578"/>
                  </a:lnTo>
                  <a:lnTo>
                    <a:pt x="1891675" y="2624101"/>
                  </a:lnTo>
                  <a:lnTo>
                    <a:pt x="1879768" y="2601086"/>
                  </a:lnTo>
                  <a:lnTo>
                    <a:pt x="1820628" y="2481647"/>
                  </a:lnTo>
                  <a:lnTo>
                    <a:pt x="1783319" y="2402285"/>
                  </a:lnTo>
                  <a:lnTo>
                    <a:pt x="1772205" y="2374111"/>
                  </a:lnTo>
                  <a:lnTo>
                    <a:pt x="1760695" y="2341970"/>
                  </a:lnTo>
                  <a:lnTo>
                    <a:pt x="1734102" y="2245148"/>
                  </a:lnTo>
                  <a:lnTo>
                    <a:pt x="1697189" y="2097932"/>
                  </a:lnTo>
                  <a:lnTo>
                    <a:pt x="1690442" y="2069361"/>
                  </a:lnTo>
                  <a:lnTo>
                    <a:pt x="1655514" y="2056664"/>
                  </a:lnTo>
                  <a:lnTo>
                    <a:pt x="1499131" y="1991587"/>
                  </a:lnTo>
                  <a:lnTo>
                    <a:pt x="1428878" y="1958652"/>
                  </a:lnTo>
                  <a:lnTo>
                    <a:pt x="1359418" y="1922145"/>
                  </a:lnTo>
                  <a:lnTo>
                    <a:pt x="1295119" y="1882861"/>
                  </a:lnTo>
                  <a:lnTo>
                    <a:pt x="1267335" y="1863021"/>
                  </a:lnTo>
                  <a:lnTo>
                    <a:pt x="1239155" y="1842386"/>
                  </a:lnTo>
                  <a:lnTo>
                    <a:pt x="1167314" y="1801118"/>
                  </a:lnTo>
                  <a:lnTo>
                    <a:pt x="1081184" y="1761834"/>
                  </a:lnTo>
                  <a:lnTo>
                    <a:pt x="986719" y="1724931"/>
                  </a:lnTo>
                  <a:lnTo>
                    <a:pt x="887492" y="1693186"/>
                  </a:lnTo>
                  <a:lnTo>
                    <a:pt x="787867" y="1668584"/>
                  </a:lnTo>
                  <a:lnTo>
                    <a:pt x="693799" y="1652711"/>
                  </a:lnTo>
                  <a:lnTo>
                    <a:pt x="630294" y="1647950"/>
                  </a:lnTo>
                  <a:lnTo>
                    <a:pt x="591000" y="1648347"/>
                  </a:lnTo>
                  <a:lnTo>
                    <a:pt x="573536" y="1649934"/>
                  </a:lnTo>
                  <a:lnTo>
                    <a:pt x="556071" y="1651918"/>
                  </a:lnTo>
                  <a:lnTo>
                    <a:pt x="522731" y="1658267"/>
                  </a:lnTo>
                  <a:lnTo>
                    <a:pt x="476292" y="1672155"/>
                  </a:lnTo>
                  <a:lnTo>
                    <a:pt x="421122" y="1696361"/>
                  </a:lnTo>
                  <a:lnTo>
                    <a:pt x="373890" y="1724534"/>
                  </a:lnTo>
                  <a:lnTo>
                    <a:pt x="335786" y="1753501"/>
                  </a:lnTo>
                  <a:lnTo>
                    <a:pt x="306415" y="1779691"/>
                  </a:lnTo>
                  <a:lnTo>
                    <a:pt x="278631" y="1809054"/>
                  </a:lnTo>
                  <a:lnTo>
                    <a:pt x="275059" y="1813419"/>
                  </a:lnTo>
                  <a:lnTo>
                    <a:pt x="285378" y="1799134"/>
                  </a:lnTo>
                  <a:lnTo>
                    <a:pt x="349281" y="1722947"/>
                  </a:lnTo>
                  <a:lnTo>
                    <a:pt x="389766" y="1684456"/>
                  </a:lnTo>
                  <a:lnTo>
                    <a:pt x="418343" y="1662235"/>
                  </a:lnTo>
                  <a:lnTo>
                    <a:pt x="432632" y="1653505"/>
                  </a:lnTo>
                  <a:lnTo>
                    <a:pt x="458828" y="1639220"/>
                  </a:lnTo>
                  <a:lnTo>
                    <a:pt x="500504" y="1621760"/>
                  </a:lnTo>
                  <a:lnTo>
                    <a:pt x="530669" y="1611840"/>
                  </a:lnTo>
                  <a:lnTo>
                    <a:pt x="563613" y="1604301"/>
                  </a:lnTo>
                  <a:lnTo>
                    <a:pt x="600129" y="1598745"/>
                  </a:lnTo>
                  <a:lnTo>
                    <a:pt x="662840" y="1592793"/>
                  </a:lnTo>
                  <a:lnTo>
                    <a:pt x="712454" y="1592396"/>
                  </a:lnTo>
                  <a:lnTo>
                    <a:pt x="764053" y="1592793"/>
                  </a:lnTo>
                  <a:lnTo>
                    <a:pt x="865662" y="1599539"/>
                  </a:lnTo>
                  <a:lnTo>
                    <a:pt x="943853" y="1611443"/>
                  </a:lnTo>
                  <a:lnTo>
                    <a:pt x="997833" y="1622951"/>
                  </a:lnTo>
                  <a:lnTo>
                    <a:pt x="1054591" y="1637236"/>
                  </a:lnTo>
                  <a:lnTo>
                    <a:pt x="1113731" y="1655886"/>
                  </a:lnTo>
                  <a:lnTo>
                    <a:pt x="1145087" y="1665806"/>
                  </a:lnTo>
                  <a:lnTo>
                    <a:pt x="1174061" y="1675726"/>
                  </a:lnTo>
                  <a:lnTo>
                    <a:pt x="1204226" y="1680885"/>
                  </a:lnTo>
                  <a:lnTo>
                    <a:pt x="1218118" y="1680488"/>
                  </a:lnTo>
                  <a:lnTo>
                    <a:pt x="1228041" y="1676123"/>
                  </a:lnTo>
                  <a:lnTo>
                    <a:pt x="1233201" y="1669774"/>
                  </a:lnTo>
                  <a:lnTo>
                    <a:pt x="1234392" y="1659854"/>
                  </a:lnTo>
                  <a:cubicBezTo>
                    <a:pt x="1234127" y="1655886"/>
                    <a:pt x="1233863" y="1651918"/>
                    <a:pt x="1233598" y="1647950"/>
                  </a:cubicBezTo>
                  <a:lnTo>
                    <a:pt x="1221294" y="1610253"/>
                  </a:lnTo>
                  <a:lnTo>
                    <a:pt x="1195891" y="1552715"/>
                  </a:lnTo>
                  <a:lnTo>
                    <a:pt x="1181206" y="1512638"/>
                  </a:lnTo>
                  <a:lnTo>
                    <a:pt x="1176046" y="1493194"/>
                  </a:lnTo>
                  <a:lnTo>
                    <a:pt x="1172870" y="1475734"/>
                  </a:lnTo>
                  <a:lnTo>
                    <a:pt x="1171283" y="1432879"/>
                  </a:lnTo>
                  <a:lnTo>
                    <a:pt x="1174061" y="1354311"/>
                  </a:lnTo>
                  <a:lnTo>
                    <a:pt x="1178030" y="1264235"/>
                  </a:lnTo>
                  <a:lnTo>
                    <a:pt x="1178030" y="1202729"/>
                  </a:lnTo>
                  <a:lnTo>
                    <a:pt x="1173267" y="1142811"/>
                  </a:lnTo>
                  <a:lnTo>
                    <a:pt x="1162948" y="1086861"/>
                  </a:lnTo>
                  <a:lnTo>
                    <a:pt x="1155010" y="1061068"/>
                  </a:lnTo>
                  <a:lnTo>
                    <a:pt x="1136752" y="1013451"/>
                  </a:lnTo>
                  <a:lnTo>
                    <a:pt x="1109762" y="953137"/>
                  </a:lnTo>
                  <a:lnTo>
                    <a:pt x="1089519" y="916630"/>
                  </a:lnTo>
                  <a:lnTo>
                    <a:pt x="1066895" y="881314"/>
                  </a:lnTo>
                  <a:lnTo>
                    <a:pt x="1039112" y="845998"/>
                  </a:lnTo>
                  <a:lnTo>
                    <a:pt x="1006168" y="809095"/>
                  </a:lnTo>
                  <a:lnTo>
                    <a:pt x="966477" y="769414"/>
                  </a:lnTo>
                  <a:lnTo>
                    <a:pt x="943456" y="747589"/>
                  </a:lnTo>
                  <a:lnTo>
                    <a:pt x="920435" y="725765"/>
                  </a:lnTo>
                  <a:lnTo>
                    <a:pt x="880744" y="684497"/>
                  </a:lnTo>
                  <a:lnTo>
                    <a:pt x="848595" y="645609"/>
                  </a:lnTo>
                  <a:lnTo>
                    <a:pt x="823192" y="606325"/>
                  </a:lnTo>
                  <a:lnTo>
                    <a:pt x="801759" y="565850"/>
                  </a:lnTo>
                  <a:lnTo>
                    <a:pt x="785089" y="522598"/>
                  </a:lnTo>
                  <a:lnTo>
                    <a:pt x="770403" y="475378"/>
                  </a:lnTo>
                  <a:lnTo>
                    <a:pt x="758099" y="422205"/>
                  </a:lnTo>
                  <a:lnTo>
                    <a:pt x="752145" y="393238"/>
                  </a:lnTo>
                  <a:lnTo>
                    <a:pt x="723568" y="246022"/>
                  </a:lnTo>
                  <a:lnTo>
                    <a:pt x="721403" y="232026"/>
                  </a:lnTo>
                  <a:lnTo>
                    <a:pt x="731903" y="284512"/>
                  </a:lnTo>
                  <a:lnTo>
                    <a:pt x="748970" y="348399"/>
                  </a:lnTo>
                  <a:lnTo>
                    <a:pt x="773975" y="421808"/>
                  </a:lnTo>
                  <a:lnTo>
                    <a:pt x="798981" y="480139"/>
                  </a:lnTo>
                  <a:lnTo>
                    <a:pt x="818429" y="519027"/>
                  </a:lnTo>
                  <a:lnTo>
                    <a:pt x="840656" y="557121"/>
                  </a:lnTo>
                  <a:lnTo>
                    <a:pt x="865662" y="593627"/>
                  </a:lnTo>
                  <a:lnTo>
                    <a:pt x="893445" y="628546"/>
                  </a:lnTo>
                  <a:lnTo>
                    <a:pt x="924801" y="659894"/>
                  </a:lnTo>
                  <a:lnTo>
                    <a:pt x="941869" y="674973"/>
                  </a:lnTo>
                  <a:lnTo>
                    <a:pt x="1004977" y="726162"/>
                  </a:lnTo>
                  <a:lnTo>
                    <a:pt x="1075230" y="786477"/>
                  </a:lnTo>
                  <a:lnTo>
                    <a:pt x="1111746" y="821793"/>
                  </a:lnTo>
                  <a:lnTo>
                    <a:pt x="1141118" y="857109"/>
                  </a:lnTo>
                  <a:lnTo>
                    <a:pt x="1165329" y="894409"/>
                  </a:lnTo>
                  <a:lnTo>
                    <a:pt x="1184778" y="937264"/>
                  </a:lnTo>
                  <a:lnTo>
                    <a:pt x="1202242" y="988056"/>
                  </a:lnTo>
                  <a:lnTo>
                    <a:pt x="1210577" y="1018610"/>
                  </a:lnTo>
                  <a:lnTo>
                    <a:pt x="1225660" y="1078528"/>
                  </a:lnTo>
                  <a:lnTo>
                    <a:pt x="1249871" y="1181302"/>
                  </a:lnTo>
                  <a:lnTo>
                    <a:pt x="1266144" y="1272568"/>
                  </a:lnTo>
                  <a:lnTo>
                    <a:pt x="1276861" y="1364231"/>
                  </a:lnTo>
                  <a:lnTo>
                    <a:pt x="1280830" y="1413832"/>
                  </a:lnTo>
                  <a:lnTo>
                    <a:pt x="1283609" y="1440022"/>
                  </a:lnTo>
                  <a:lnTo>
                    <a:pt x="1295913" y="1496369"/>
                  </a:lnTo>
                  <a:lnTo>
                    <a:pt x="1315758" y="1553906"/>
                  </a:lnTo>
                  <a:lnTo>
                    <a:pt x="1341557" y="1611840"/>
                  </a:lnTo>
                  <a:lnTo>
                    <a:pt x="1372516" y="1668187"/>
                  </a:lnTo>
                  <a:lnTo>
                    <a:pt x="1406254" y="1720169"/>
                  </a:lnTo>
                  <a:lnTo>
                    <a:pt x="1442770" y="1765802"/>
                  </a:lnTo>
                  <a:lnTo>
                    <a:pt x="1480079" y="1803896"/>
                  </a:lnTo>
                  <a:lnTo>
                    <a:pt x="1498337" y="1818181"/>
                  </a:lnTo>
                  <a:lnTo>
                    <a:pt x="1516595" y="1831673"/>
                  </a:lnTo>
                  <a:lnTo>
                    <a:pt x="1549935" y="1851116"/>
                  </a:lnTo>
                  <a:lnTo>
                    <a:pt x="1578910" y="1863814"/>
                  </a:lnTo>
                  <a:lnTo>
                    <a:pt x="1603518" y="1871354"/>
                  </a:lnTo>
                  <a:lnTo>
                    <a:pt x="1632890" y="1875322"/>
                  </a:lnTo>
                  <a:lnTo>
                    <a:pt x="1653926" y="1873338"/>
                  </a:lnTo>
                  <a:lnTo>
                    <a:pt x="1655911" y="1872544"/>
                  </a:lnTo>
                  <a:lnTo>
                    <a:pt x="1653529" y="1856275"/>
                  </a:lnTo>
                  <a:lnTo>
                    <a:pt x="1633287" y="1764215"/>
                  </a:lnTo>
                  <a:lnTo>
                    <a:pt x="1611060" y="1690805"/>
                  </a:lnTo>
                  <a:lnTo>
                    <a:pt x="1596771" y="1656283"/>
                  </a:lnTo>
                  <a:lnTo>
                    <a:pt x="1582482" y="1623744"/>
                  </a:lnTo>
                  <a:lnTo>
                    <a:pt x="1556286" y="1563033"/>
                  </a:lnTo>
                  <a:lnTo>
                    <a:pt x="1532868" y="1497956"/>
                  </a:lnTo>
                  <a:lnTo>
                    <a:pt x="1513817" y="1418197"/>
                  </a:lnTo>
                  <a:lnTo>
                    <a:pt x="1506275" y="1369389"/>
                  </a:lnTo>
                  <a:lnTo>
                    <a:pt x="1503100" y="1343597"/>
                  </a:lnTo>
                  <a:lnTo>
                    <a:pt x="1503100" y="1293202"/>
                  </a:lnTo>
                  <a:lnTo>
                    <a:pt x="1510244" y="1242014"/>
                  </a:lnTo>
                  <a:lnTo>
                    <a:pt x="1522549" y="1189238"/>
                  </a:lnTo>
                  <a:lnTo>
                    <a:pt x="1547951" y="1104321"/>
                  </a:lnTo>
                  <a:lnTo>
                    <a:pt x="1590023" y="970596"/>
                  </a:lnTo>
                  <a:lnTo>
                    <a:pt x="1611854" y="890044"/>
                  </a:lnTo>
                  <a:lnTo>
                    <a:pt x="1617410" y="865045"/>
                  </a:lnTo>
                  <a:lnTo>
                    <a:pt x="1624555" y="814650"/>
                  </a:lnTo>
                  <a:lnTo>
                    <a:pt x="1626936" y="765049"/>
                  </a:lnTo>
                  <a:lnTo>
                    <a:pt x="1624555" y="714654"/>
                  </a:lnTo>
                  <a:lnTo>
                    <a:pt x="1617807" y="664656"/>
                  </a:lnTo>
                  <a:lnTo>
                    <a:pt x="1607091" y="615848"/>
                  </a:lnTo>
                  <a:lnTo>
                    <a:pt x="1591611" y="567438"/>
                  </a:lnTo>
                  <a:lnTo>
                    <a:pt x="1572559" y="520614"/>
                  </a:lnTo>
                  <a:lnTo>
                    <a:pt x="1549935" y="475378"/>
                  </a:lnTo>
                  <a:lnTo>
                    <a:pt x="1523739" y="431729"/>
                  </a:lnTo>
                  <a:lnTo>
                    <a:pt x="1494368" y="390064"/>
                  </a:lnTo>
                  <a:lnTo>
                    <a:pt x="1461821" y="350780"/>
                  </a:lnTo>
                  <a:lnTo>
                    <a:pt x="1426893" y="315067"/>
                  </a:lnTo>
                  <a:lnTo>
                    <a:pt x="1389584" y="280941"/>
                  </a:lnTo>
                  <a:lnTo>
                    <a:pt x="1349496" y="250387"/>
                  </a:lnTo>
                  <a:lnTo>
                    <a:pt x="1306629" y="223800"/>
                  </a:lnTo>
                  <a:lnTo>
                    <a:pt x="1285196" y="211896"/>
                  </a:lnTo>
                  <a:lnTo>
                    <a:pt x="1242330" y="190468"/>
                  </a:lnTo>
                  <a:lnTo>
                    <a:pt x="1171680" y="157136"/>
                  </a:lnTo>
                  <a:lnTo>
                    <a:pt x="1117700" y="134915"/>
                  </a:lnTo>
                  <a:lnTo>
                    <a:pt x="1077612" y="121027"/>
                  </a:lnTo>
                  <a:lnTo>
                    <a:pt x="1049431" y="114281"/>
                  </a:lnTo>
                  <a:lnTo>
                    <a:pt x="1043178" y="113447"/>
                  </a:lnTo>
                  <a:lnTo>
                    <a:pt x="1061736" y="113091"/>
                  </a:lnTo>
                  <a:lnTo>
                    <a:pt x="1116906" y="119836"/>
                  </a:lnTo>
                  <a:lnTo>
                    <a:pt x="1162551" y="129757"/>
                  </a:lnTo>
                  <a:lnTo>
                    <a:pt x="1214943" y="145232"/>
                  </a:lnTo>
                  <a:lnTo>
                    <a:pt x="1273289" y="167850"/>
                  </a:lnTo>
                  <a:lnTo>
                    <a:pt x="1304645" y="182532"/>
                  </a:lnTo>
                  <a:lnTo>
                    <a:pt x="1336795" y="199198"/>
                  </a:lnTo>
                  <a:lnTo>
                    <a:pt x="1395140" y="232133"/>
                  </a:lnTo>
                  <a:lnTo>
                    <a:pt x="1445151" y="265862"/>
                  </a:lnTo>
                  <a:lnTo>
                    <a:pt x="1489208" y="301575"/>
                  </a:lnTo>
                  <a:lnTo>
                    <a:pt x="1527312" y="338478"/>
                  </a:lnTo>
                  <a:lnTo>
                    <a:pt x="1561843" y="378159"/>
                  </a:lnTo>
                  <a:lnTo>
                    <a:pt x="1592802" y="421015"/>
                  </a:lnTo>
                  <a:lnTo>
                    <a:pt x="1621776" y="467045"/>
                  </a:lnTo>
                  <a:lnTo>
                    <a:pt x="1636462" y="492440"/>
                  </a:lnTo>
                  <a:lnTo>
                    <a:pt x="1648369" y="513868"/>
                  </a:lnTo>
                  <a:lnTo>
                    <a:pt x="1669406" y="555930"/>
                  </a:lnTo>
                  <a:lnTo>
                    <a:pt x="1685679" y="596802"/>
                  </a:lnTo>
                  <a:lnTo>
                    <a:pt x="1699174" y="637276"/>
                  </a:lnTo>
                  <a:lnTo>
                    <a:pt x="1708303" y="678941"/>
                  </a:lnTo>
                  <a:lnTo>
                    <a:pt x="1714653" y="722193"/>
                  </a:lnTo>
                  <a:lnTo>
                    <a:pt x="1717035" y="768620"/>
                  </a:lnTo>
                  <a:cubicBezTo>
                    <a:pt x="1716903" y="785418"/>
                    <a:pt x="1716770" y="802217"/>
                    <a:pt x="1716638" y="819015"/>
                  </a:cubicBezTo>
                  <a:lnTo>
                    <a:pt x="1714653" y="845601"/>
                  </a:lnTo>
                  <a:lnTo>
                    <a:pt x="1712669" y="872584"/>
                  </a:lnTo>
                  <a:lnTo>
                    <a:pt x="1705921" y="918614"/>
                  </a:lnTo>
                  <a:lnTo>
                    <a:pt x="1690442" y="977342"/>
                  </a:lnTo>
                  <a:lnTo>
                    <a:pt x="1663452" y="1055116"/>
                  </a:lnTo>
                  <a:lnTo>
                    <a:pt x="1642019" y="1128923"/>
                  </a:lnTo>
                  <a:lnTo>
                    <a:pt x="1628127" y="1191619"/>
                  </a:lnTo>
                  <a:lnTo>
                    <a:pt x="1621379" y="1228919"/>
                  </a:lnTo>
                  <a:lnTo>
                    <a:pt x="1615823" y="1267013"/>
                  </a:lnTo>
                  <a:cubicBezTo>
                    <a:pt x="1615161" y="1288573"/>
                    <a:pt x="1614500" y="1310133"/>
                    <a:pt x="1613838" y="1331693"/>
                  </a:cubicBezTo>
                  <a:lnTo>
                    <a:pt x="1620586" y="1384071"/>
                  </a:lnTo>
                  <a:lnTo>
                    <a:pt x="1630111" y="1415023"/>
                  </a:lnTo>
                  <a:lnTo>
                    <a:pt x="1638050" y="1432085"/>
                  </a:lnTo>
                  <a:lnTo>
                    <a:pt x="1647179" y="1445180"/>
                  </a:lnTo>
                  <a:lnTo>
                    <a:pt x="1657101" y="1455497"/>
                  </a:lnTo>
                  <a:lnTo>
                    <a:pt x="1667421" y="1462640"/>
                  </a:lnTo>
                  <a:lnTo>
                    <a:pt x="1678138" y="1467005"/>
                  </a:lnTo>
                  <a:lnTo>
                    <a:pt x="1688854" y="1467401"/>
                  </a:lnTo>
                  <a:lnTo>
                    <a:pt x="1699174" y="1465417"/>
                  </a:lnTo>
                  <a:lnTo>
                    <a:pt x="1709494" y="1459068"/>
                  </a:lnTo>
                  <a:lnTo>
                    <a:pt x="1718622" y="1450339"/>
                  </a:lnTo>
                  <a:lnTo>
                    <a:pt x="1722988" y="1444386"/>
                  </a:lnTo>
                  <a:lnTo>
                    <a:pt x="1732117" y="1426927"/>
                  </a:lnTo>
                  <a:lnTo>
                    <a:pt x="1755535" y="1366612"/>
                  </a:lnTo>
                  <a:lnTo>
                    <a:pt x="1785700" y="1301932"/>
                  </a:lnTo>
                  <a:lnTo>
                    <a:pt x="1808324" y="1258680"/>
                  </a:lnTo>
                  <a:lnTo>
                    <a:pt x="1832933" y="1213840"/>
                  </a:lnTo>
                  <a:lnTo>
                    <a:pt x="1880562" y="1135669"/>
                  </a:lnTo>
                  <a:lnTo>
                    <a:pt x="1926604" y="1064640"/>
                  </a:lnTo>
                  <a:lnTo>
                    <a:pt x="1968279" y="991230"/>
                  </a:lnTo>
                  <a:lnTo>
                    <a:pt x="1986537" y="951153"/>
                  </a:lnTo>
                  <a:lnTo>
                    <a:pt x="1996063" y="928534"/>
                  </a:lnTo>
                  <a:lnTo>
                    <a:pt x="2011939" y="873378"/>
                  </a:lnTo>
                  <a:lnTo>
                    <a:pt x="2032579" y="776160"/>
                  </a:lnTo>
                  <a:lnTo>
                    <a:pt x="2063538" y="567438"/>
                  </a:lnTo>
                  <a:lnTo>
                    <a:pt x="2078223" y="472600"/>
                  </a:lnTo>
                  <a:lnTo>
                    <a:pt x="2086162" y="435697"/>
                  </a:lnTo>
                  <a:lnTo>
                    <a:pt x="2104023" y="361493"/>
                  </a:lnTo>
                  <a:lnTo>
                    <a:pt x="2127837" y="291655"/>
                  </a:lnTo>
                  <a:lnTo>
                    <a:pt x="2149270" y="244038"/>
                  </a:lnTo>
                  <a:lnTo>
                    <a:pt x="2166338" y="215071"/>
                  </a:lnTo>
                  <a:lnTo>
                    <a:pt x="2175863" y="201579"/>
                  </a:lnTo>
                  <a:lnTo>
                    <a:pt x="2199678" y="171025"/>
                  </a:lnTo>
                  <a:lnTo>
                    <a:pt x="2246117" y="121424"/>
                  </a:lnTo>
                  <a:lnTo>
                    <a:pt x="2293349" y="82933"/>
                  </a:lnTo>
                  <a:lnTo>
                    <a:pt x="2343360" y="51585"/>
                  </a:lnTo>
                  <a:lnTo>
                    <a:pt x="2369953" y="37300"/>
                  </a:lnTo>
                  <a:lnTo>
                    <a:pt x="2386623" y="29364"/>
                  </a:lnTo>
                  <a:lnTo>
                    <a:pt x="2420757" y="17063"/>
                  </a:lnTo>
                  <a:lnTo>
                    <a:pt x="2472753" y="5952"/>
                  </a:lnTo>
                  <a:lnTo>
                    <a:pt x="2559676" y="0"/>
                  </a:lnTo>
                  <a:close/>
                </a:path>
              </a:pathLst>
            </a:custGeom>
            <a:solidFill>
              <a:srgbClr val="894C27"/>
            </a:solidFill>
            <a:ln>
              <a:noFill/>
            </a:ln>
          </p:spPr>
          <p:txBody>
            <a:bodyPr vert="horz" wrap="square" lIns="91440" tIns="45720" rIns="91440" bIns="45720" numCol="1" anchor="t" anchorCtr="0" compatLnSpc="1">
              <a:prstTxWarp prst="textNoShape">
                <a:avLst/>
              </a:prstTxWarp>
            </a:bodyPr>
            <a:lstStyle/>
            <a:p>
              <a:endParaRPr lang="en-US" sz="1100"/>
            </a:p>
          </p:txBody>
        </p:sp>
        <p:sp>
          <p:nvSpPr>
            <p:cNvPr id="35" name="Oval 34">
              <a:extLst>
                <a:ext uri="{FF2B5EF4-FFF2-40B4-BE49-F238E27FC236}">
                  <a16:creationId xmlns:a16="http://schemas.microsoft.com/office/drawing/2014/main" id="{76BC6EDA-2ECD-6E7F-3A07-1819FEFC3591}"/>
                </a:ext>
              </a:extLst>
            </p:cNvPr>
            <p:cNvSpPr/>
            <p:nvPr/>
          </p:nvSpPr>
          <p:spPr>
            <a:xfrm>
              <a:off x="1871678" y="4503522"/>
              <a:ext cx="996177" cy="1012127"/>
            </a:xfrm>
            <a:prstGeom prst="ellipse">
              <a:avLst/>
            </a:prstGeom>
            <a:solidFill>
              <a:srgbClr val="C7ECF1"/>
            </a:solidFill>
          </p:spPr>
          <p:style>
            <a:lnRef idx="0">
              <a:schemeClr val="accent2"/>
            </a:lnRef>
            <a:fillRef idx="3">
              <a:schemeClr val="accent2"/>
            </a:fillRef>
            <a:effectRef idx="3">
              <a:schemeClr val="accent2"/>
            </a:effectRef>
            <a:fontRef idx="minor">
              <a:schemeClr val="lt1"/>
            </a:fontRef>
          </p:style>
          <p:txBody>
            <a:bodyPr rtlCol="0" anchor="ctr"/>
            <a:lstStyle/>
            <a:p>
              <a:pPr algn="ctr"/>
              <a:endParaRPr lang="en-US" sz="1100"/>
            </a:p>
          </p:txBody>
        </p:sp>
        <p:sp>
          <p:nvSpPr>
            <p:cNvPr id="36" name="Oval 35">
              <a:extLst>
                <a:ext uri="{FF2B5EF4-FFF2-40B4-BE49-F238E27FC236}">
                  <a16:creationId xmlns:a16="http://schemas.microsoft.com/office/drawing/2014/main" id="{71732136-C0F4-E4BD-FAA4-366360100921}"/>
                </a:ext>
              </a:extLst>
            </p:cNvPr>
            <p:cNvSpPr/>
            <p:nvPr/>
          </p:nvSpPr>
          <p:spPr>
            <a:xfrm>
              <a:off x="1952638" y="4574382"/>
              <a:ext cx="796942" cy="809701"/>
            </a:xfrm>
            <a:prstGeom prst="ellipse">
              <a:avLst/>
            </a:prstGeom>
            <a:solidFill>
              <a:schemeClr val="bg1"/>
            </a:solidFill>
            <a:ln/>
          </p:spPr>
          <p:style>
            <a:lnRef idx="0">
              <a:schemeClr val="accent3"/>
            </a:lnRef>
            <a:fillRef idx="3">
              <a:schemeClr val="accent3"/>
            </a:fillRef>
            <a:effectRef idx="3">
              <a:schemeClr val="accent3"/>
            </a:effectRef>
            <a:fontRef idx="minor">
              <a:schemeClr val="lt1"/>
            </a:fontRef>
          </p:style>
          <p:txBody>
            <a:bodyPr lIns="0" tIns="0" rIns="0" bIns="0" rtlCol="0" anchor="ctr">
              <a:noAutofit/>
            </a:bodyPr>
            <a:lstStyle/>
            <a:p>
              <a:pPr algn="ctr" defTabSz="352446">
                <a:spcAft>
                  <a:spcPts val="317"/>
                </a:spcAft>
              </a:pPr>
              <a:r>
                <a:rPr lang="en-US" sz="848" kern="1200">
                  <a:solidFill>
                    <a:schemeClr val="tx1"/>
                  </a:solidFill>
                  <a:latin typeface="+mn-lt"/>
                  <a:ea typeface="+mn-ea"/>
                  <a:cs typeface="+mn-cs"/>
                </a:rPr>
                <a:t>LMSW</a:t>
              </a:r>
              <a:endParaRPr lang="en-US" sz="1100">
                <a:solidFill>
                  <a:schemeClr val="tx1"/>
                </a:solidFill>
              </a:endParaRPr>
            </a:p>
          </p:txBody>
        </p:sp>
        <p:grpSp>
          <p:nvGrpSpPr>
            <p:cNvPr id="37" name="Group 36">
              <a:extLst>
                <a:ext uri="{FF2B5EF4-FFF2-40B4-BE49-F238E27FC236}">
                  <a16:creationId xmlns:a16="http://schemas.microsoft.com/office/drawing/2014/main" id="{0401BAC1-0C46-F1A9-FD21-3BF4B400C6A4}"/>
                </a:ext>
              </a:extLst>
            </p:cNvPr>
            <p:cNvGrpSpPr/>
            <p:nvPr/>
          </p:nvGrpSpPr>
          <p:grpSpPr>
            <a:xfrm>
              <a:off x="1467645" y="3709307"/>
              <a:ext cx="996177" cy="1012128"/>
              <a:chOff x="1238826" y="3076067"/>
              <a:chExt cx="1412213" cy="1345767"/>
            </a:xfrm>
          </p:grpSpPr>
          <p:sp>
            <p:nvSpPr>
              <p:cNvPr id="62" name="Oval 61">
                <a:extLst>
                  <a:ext uri="{FF2B5EF4-FFF2-40B4-BE49-F238E27FC236}">
                    <a16:creationId xmlns:a16="http://schemas.microsoft.com/office/drawing/2014/main" id="{358702DD-A04F-E3C0-5BF1-7119B921E2F2}"/>
                  </a:ext>
                </a:extLst>
              </p:cNvPr>
              <p:cNvSpPr/>
              <p:nvPr/>
            </p:nvSpPr>
            <p:spPr>
              <a:xfrm>
                <a:off x="1238826" y="3076067"/>
                <a:ext cx="1412213" cy="1345767"/>
              </a:xfrm>
              <a:prstGeom prst="ellipse">
                <a:avLst/>
              </a:prstGeom>
              <a:solidFill>
                <a:srgbClr val="2B9DAB"/>
              </a:solidFill>
            </p:spPr>
            <p:style>
              <a:lnRef idx="0">
                <a:schemeClr val="accent2"/>
              </a:lnRef>
              <a:fillRef idx="3">
                <a:schemeClr val="accent2"/>
              </a:fillRef>
              <a:effectRef idx="3">
                <a:schemeClr val="accent2"/>
              </a:effectRef>
              <a:fontRef idx="minor">
                <a:schemeClr val="lt1"/>
              </a:fontRef>
            </p:style>
            <p:txBody>
              <a:bodyPr rtlCol="0" anchor="ctr"/>
              <a:lstStyle/>
              <a:p>
                <a:pPr algn="ctr"/>
                <a:endParaRPr lang="en-US" sz="1100"/>
              </a:p>
            </p:txBody>
          </p:sp>
          <p:sp>
            <p:nvSpPr>
              <p:cNvPr id="63" name="Oval 62">
                <a:extLst>
                  <a:ext uri="{FF2B5EF4-FFF2-40B4-BE49-F238E27FC236}">
                    <a16:creationId xmlns:a16="http://schemas.microsoft.com/office/drawing/2014/main" id="{5A67A766-18DD-B44E-3EA6-1227A177559C}"/>
                  </a:ext>
                </a:extLst>
              </p:cNvPr>
              <p:cNvSpPr/>
              <p:nvPr/>
            </p:nvSpPr>
            <p:spPr>
              <a:xfrm>
                <a:off x="1345695" y="3210642"/>
                <a:ext cx="1129770" cy="1076614"/>
              </a:xfrm>
              <a:prstGeom prst="ellipse">
                <a:avLst/>
              </a:prstGeom>
              <a:solidFill>
                <a:schemeClr val="bg1"/>
              </a:solidFill>
              <a:ln/>
            </p:spPr>
            <p:style>
              <a:lnRef idx="0">
                <a:schemeClr val="accent3"/>
              </a:lnRef>
              <a:fillRef idx="3">
                <a:schemeClr val="accent3"/>
              </a:fillRef>
              <a:effectRef idx="3">
                <a:schemeClr val="accent3"/>
              </a:effectRef>
              <a:fontRef idx="minor">
                <a:schemeClr val="lt1"/>
              </a:fontRef>
            </p:style>
            <p:txBody>
              <a:bodyPr lIns="0" tIns="0" rIns="0" bIns="0" rtlCol="0" anchor="ctr">
                <a:noAutofit/>
              </a:bodyPr>
              <a:lstStyle/>
              <a:p>
                <a:pPr algn="ctr" defTabSz="352446">
                  <a:spcAft>
                    <a:spcPts val="317"/>
                  </a:spcAft>
                </a:pPr>
                <a:r>
                  <a:rPr lang="en-US" sz="848" kern="1200">
                    <a:solidFill>
                      <a:schemeClr val="tx1"/>
                    </a:solidFill>
                    <a:latin typeface="+mn-lt"/>
                    <a:ea typeface="+mn-ea"/>
                    <a:cs typeface="+mn-cs"/>
                  </a:rPr>
                  <a:t>LICSW</a:t>
                </a:r>
                <a:endParaRPr lang="en-US" sz="1100">
                  <a:solidFill>
                    <a:schemeClr val="tx1"/>
                  </a:solidFill>
                </a:endParaRPr>
              </a:p>
            </p:txBody>
          </p:sp>
        </p:grpSp>
        <p:grpSp>
          <p:nvGrpSpPr>
            <p:cNvPr id="38" name="Group 37">
              <a:extLst>
                <a:ext uri="{FF2B5EF4-FFF2-40B4-BE49-F238E27FC236}">
                  <a16:creationId xmlns:a16="http://schemas.microsoft.com/office/drawing/2014/main" id="{BE96D090-3EF6-68CF-B4CC-002B9140A8AE}"/>
                </a:ext>
              </a:extLst>
            </p:cNvPr>
            <p:cNvGrpSpPr/>
            <p:nvPr/>
          </p:nvGrpSpPr>
          <p:grpSpPr>
            <a:xfrm>
              <a:off x="4499508" y="4173628"/>
              <a:ext cx="996177" cy="1012128"/>
              <a:chOff x="251158" y="4174522"/>
              <a:chExt cx="1533698" cy="1461533"/>
            </a:xfrm>
          </p:grpSpPr>
          <p:sp>
            <p:nvSpPr>
              <p:cNvPr id="60" name="Oval 59">
                <a:extLst>
                  <a:ext uri="{FF2B5EF4-FFF2-40B4-BE49-F238E27FC236}">
                    <a16:creationId xmlns:a16="http://schemas.microsoft.com/office/drawing/2014/main" id="{74354DEB-84C8-3B45-EF89-DE019828A8C6}"/>
                  </a:ext>
                </a:extLst>
              </p:cNvPr>
              <p:cNvSpPr/>
              <p:nvPr/>
            </p:nvSpPr>
            <p:spPr>
              <a:xfrm>
                <a:off x="251158" y="4174522"/>
                <a:ext cx="1533698" cy="1461533"/>
              </a:xfrm>
              <a:prstGeom prst="ellipse">
                <a:avLst/>
              </a:prstGeom>
              <a:solidFill>
                <a:srgbClr val="FFDF79"/>
              </a:solidFill>
            </p:spPr>
            <p:style>
              <a:lnRef idx="0">
                <a:schemeClr val="accent2"/>
              </a:lnRef>
              <a:fillRef idx="3">
                <a:schemeClr val="accent2"/>
              </a:fillRef>
              <a:effectRef idx="3">
                <a:schemeClr val="accent2"/>
              </a:effectRef>
              <a:fontRef idx="minor">
                <a:schemeClr val="lt1"/>
              </a:fontRef>
            </p:style>
            <p:txBody>
              <a:bodyPr rtlCol="0" anchor="ctr"/>
              <a:lstStyle/>
              <a:p>
                <a:pPr algn="ctr"/>
                <a:endParaRPr lang="en-US" sz="1100"/>
              </a:p>
            </p:txBody>
          </p:sp>
          <p:sp>
            <p:nvSpPr>
              <p:cNvPr id="61" name="Oval 60">
                <a:extLst>
                  <a:ext uri="{FF2B5EF4-FFF2-40B4-BE49-F238E27FC236}">
                    <a16:creationId xmlns:a16="http://schemas.microsoft.com/office/drawing/2014/main" id="{6BBD6B51-1166-818D-810E-8085927CF4FE}"/>
                  </a:ext>
                </a:extLst>
              </p:cNvPr>
              <p:cNvSpPr/>
              <p:nvPr/>
            </p:nvSpPr>
            <p:spPr>
              <a:xfrm>
                <a:off x="406799" y="4319870"/>
                <a:ext cx="1226958" cy="1169225"/>
              </a:xfrm>
              <a:prstGeom prst="ellipse">
                <a:avLst/>
              </a:prstGeom>
              <a:solidFill>
                <a:schemeClr val="bg1"/>
              </a:solidFill>
              <a:ln/>
            </p:spPr>
            <p:style>
              <a:lnRef idx="0">
                <a:schemeClr val="accent3"/>
              </a:lnRef>
              <a:fillRef idx="3">
                <a:schemeClr val="accent3"/>
              </a:fillRef>
              <a:effectRef idx="3">
                <a:schemeClr val="accent3"/>
              </a:effectRef>
              <a:fontRef idx="minor">
                <a:schemeClr val="lt1"/>
              </a:fontRef>
            </p:style>
            <p:txBody>
              <a:bodyPr lIns="0" tIns="0" rIns="0" bIns="0" rtlCol="0" anchor="ctr">
                <a:normAutofit/>
              </a:bodyPr>
              <a:lstStyle/>
              <a:p>
                <a:pPr algn="ctr" defTabSz="352446">
                  <a:spcAft>
                    <a:spcPts val="317"/>
                  </a:spcAft>
                </a:pPr>
                <a:r>
                  <a:rPr lang="en-US" sz="848" kern="1200">
                    <a:solidFill>
                      <a:schemeClr val="tx1"/>
                    </a:solidFill>
                    <a:latin typeface="+mn-lt"/>
                    <a:ea typeface="+mn-ea"/>
                    <a:cs typeface="+mn-cs"/>
                  </a:rPr>
                  <a:t>ADC</a:t>
                </a:r>
                <a:endParaRPr lang="en-US" sz="1100">
                  <a:solidFill>
                    <a:schemeClr val="tx1"/>
                  </a:solidFill>
                </a:endParaRPr>
              </a:p>
            </p:txBody>
          </p:sp>
        </p:grpSp>
        <p:grpSp>
          <p:nvGrpSpPr>
            <p:cNvPr id="39" name="Group 38">
              <a:extLst>
                <a:ext uri="{FF2B5EF4-FFF2-40B4-BE49-F238E27FC236}">
                  <a16:creationId xmlns:a16="http://schemas.microsoft.com/office/drawing/2014/main" id="{B7C15C83-72C1-FC46-B698-4942660086E9}"/>
                </a:ext>
              </a:extLst>
            </p:cNvPr>
            <p:cNvGrpSpPr/>
            <p:nvPr/>
          </p:nvGrpSpPr>
          <p:grpSpPr>
            <a:xfrm>
              <a:off x="2428964" y="2574433"/>
              <a:ext cx="996177" cy="1012127"/>
              <a:chOff x="2480675" y="3198181"/>
              <a:chExt cx="1830047" cy="1743940"/>
            </a:xfrm>
          </p:grpSpPr>
          <p:sp>
            <p:nvSpPr>
              <p:cNvPr id="58" name="Oval 57">
                <a:extLst>
                  <a:ext uri="{FF2B5EF4-FFF2-40B4-BE49-F238E27FC236}">
                    <a16:creationId xmlns:a16="http://schemas.microsoft.com/office/drawing/2014/main" id="{C81A1E03-FB09-ADFA-50DA-92B666A18A9A}"/>
                  </a:ext>
                </a:extLst>
              </p:cNvPr>
              <p:cNvSpPr/>
              <p:nvPr/>
            </p:nvSpPr>
            <p:spPr>
              <a:xfrm>
                <a:off x="2480675" y="3198181"/>
                <a:ext cx="1830047" cy="1743940"/>
              </a:xfrm>
              <a:prstGeom prst="ellipse">
                <a:avLst/>
              </a:prstGeom>
              <a:solidFill>
                <a:srgbClr val="E28280"/>
              </a:solidFill>
            </p:spPr>
            <p:style>
              <a:lnRef idx="0">
                <a:schemeClr val="accent2"/>
              </a:lnRef>
              <a:fillRef idx="3">
                <a:schemeClr val="accent2"/>
              </a:fillRef>
              <a:effectRef idx="3">
                <a:schemeClr val="accent2"/>
              </a:effectRef>
              <a:fontRef idx="minor">
                <a:schemeClr val="lt1"/>
              </a:fontRef>
            </p:style>
            <p:txBody>
              <a:bodyPr rtlCol="0" anchor="ctr"/>
              <a:lstStyle/>
              <a:p>
                <a:pPr algn="ctr"/>
                <a:endParaRPr lang="en-US" sz="1100"/>
              </a:p>
            </p:txBody>
          </p:sp>
          <p:sp>
            <p:nvSpPr>
              <p:cNvPr id="59" name="Oval 58">
                <a:extLst>
                  <a:ext uri="{FF2B5EF4-FFF2-40B4-BE49-F238E27FC236}">
                    <a16:creationId xmlns:a16="http://schemas.microsoft.com/office/drawing/2014/main" id="{FA9A79AD-ACBE-931F-6EEA-F49BC7F7D782}"/>
                  </a:ext>
                </a:extLst>
              </p:cNvPr>
              <p:cNvSpPr/>
              <p:nvPr/>
            </p:nvSpPr>
            <p:spPr>
              <a:xfrm>
                <a:off x="2663023" y="3346876"/>
                <a:ext cx="1464039" cy="1395152"/>
              </a:xfrm>
              <a:prstGeom prst="ellipse">
                <a:avLst/>
              </a:prstGeom>
              <a:solidFill>
                <a:schemeClr val="bg1"/>
              </a:solidFill>
              <a:ln/>
            </p:spPr>
            <p:style>
              <a:lnRef idx="0">
                <a:schemeClr val="accent3"/>
              </a:lnRef>
              <a:fillRef idx="3">
                <a:schemeClr val="accent3"/>
              </a:fillRef>
              <a:effectRef idx="3">
                <a:schemeClr val="accent3"/>
              </a:effectRef>
              <a:fontRef idx="minor">
                <a:schemeClr val="lt1"/>
              </a:fontRef>
            </p:style>
            <p:txBody>
              <a:bodyPr lIns="0" tIns="0" rIns="0" bIns="0" rtlCol="0" anchor="ctr">
                <a:normAutofit/>
              </a:bodyPr>
              <a:lstStyle/>
              <a:p>
                <a:pPr algn="ctr" defTabSz="352446">
                  <a:spcAft>
                    <a:spcPts val="317"/>
                  </a:spcAft>
                </a:pPr>
                <a:r>
                  <a:rPr lang="en-US" sz="848" kern="1200">
                    <a:solidFill>
                      <a:schemeClr val="tx1"/>
                    </a:solidFill>
                    <a:latin typeface="+mn-lt"/>
                    <a:ea typeface="+mn-ea"/>
                    <a:cs typeface="+mn-cs"/>
                  </a:rPr>
                  <a:t>M.A. Psych</a:t>
                </a:r>
                <a:endParaRPr lang="en-US" sz="1100">
                  <a:solidFill>
                    <a:schemeClr val="tx1"/>
                  </a:solidFill>
                </a:endParaRPr>
              </a:p>
            </p:txBody>
          </p:sp>
        </p:grpSp>
        <p:grpSp>
          <p:nvGrpSpPr>
            <p:cNvPr id="40" name="Group 39">
              <a:extLst>
                <a:ext uri="{FF2B5EF4-FFF2-40B4-BE49-F238E27FC236}">
                  <a16:creationId xmlns:a16="http://schemas.microsoft.com/office/drawing/2014/main" id="{506C0C09-007C-D041-B887-7651065EA4B0}"/>
                </a:ext>
              </a:extLst>
            </p:cNvPr>
            <p:cNvGrpSpPr/>
            <p:nvPr/>
          </p:nvGrpSpPr>
          <p:grpSpPr>
            <a:xfrm>
              <a:off x="4052810" y="2313999"/>
              <a:ext cx="996178" cy="1012127"/>
              <a:chOff x="1172102" y="3447921"/>
              <a:chExt cx="1830047" cy="1743940"/>
            </a:xfrm>
          </p:grpSpPr>
          <p:sp>
            <p:nvSpPr>
              <p:cNvPr id="56" name="Oval 55">
                <a:extLst>
                  <a:ext uri="{FF2B5EF4-FFF2-40B4-BE49-F238E27FC236}">
                    <a16:creationId xmlns:a16="http://schemas.microsoft.com/office/drawing/2014/main" id="{88DD543A-1942-EFF1-FFD8-5DA26B98C133}"/>
                  </a:ext>
                </a:extLst>
              </p:cNvPr>
              <p:cNvSpPr/>
              <p:nvPr/>
            </p:nvSpPr>
            <p:spPr>
              <a:xfrm>
                <a:off x="1172102" y="3447921"/>
                <a:ext cx="1830047" cy="1743940"/>
              </a:xfrm>
              <a:prstGeom prst="ellipse">
                <a:avLst/>
              </a:prstGeom>
              <a:solidFill>
                <a:srgbClr val="094D97"/>
              </a:solidFill>
            </p:spPr>
            <p:style>
              <a:lnRef idx="0">
                <a:schemeClr val="accent2"/>
              </a:lnRef>
              <a:fillRef idx="3">
                <a:schemeClr val="accent2"/>
              </a:fillRef>
              <a:effectRef idx="3">
                <a:schemeClr val="accent2"/>
              </a:effectRef>
              <a:fontRef idx="minor">
                <a:schemeClr val="lt1"/>
              </a:fontRef>
            </p:style>
            <p:txBody>
              <a:bodyPr rtlCol="0" anchor="ctr"/>
              <a:lstStyle/>
              <a:p>
                <a:pPr algn="ctr"/>
                <a:endParaRPr lang="en-US" sz="1100"/>
              </a:p>
            </p:txBody>
          </p:sp>
          <p:sp>
            <p:nvSpPr>
              <p:cNvPr id="57" name="Oval 56">
                <a:extLst>
                  <a:ext uri="{FF2B5EF4-FFF2-40B4-BE49-F238E27FC236}">
                    <a16:creationId xmlns:a16="http://schemas.microsoft.com/office/drawing/2014/main" id="{AF3E4892-CAF6-B4AE-62DF-EEE0889958DB}"/>
                  </a:ext>
                </a:extLst>
              </p:cNvPr>
              <p:cNvSpPr/>
              <p:nvPr/>
            </p:nvSpPr>
            <p:spPr>
              <a:xfrm>
                <a:off x="1414443" y="3612693"/>
                <a:ext cx="1464037" cy="1395152"/>
              </a:xfrm>
              <a:prstGeom prst="ellipse">
                <a:avLst/>
              </a:prstGeom>
              <a:solidFill>
                <a:schemeClr val="bg1"/>
              </a:solidFill>
              <a:ln/>
            </p:spPr>
            <p:style>
              <a:lnRef idx="0">
                <a:schemeClr val="accent3"/>
              </a:lnRef>
              <a:fillRef idx="3">
                <a:schemeClr val="accent3"/>
              </a:fillRef>
              <a:effectRef idx="3">
                <a:schemeClr val="accent3"/>
              </a:effectRef>
              <a:fontRef idx="minor">
                <a:schemeClr val="lt1"/>
              </a:fontRef>
            </p:style>
            <p:txBody>
              <a:bodyPr lIns="0" tIns="0" rIns="0" bIns="0" rtlCol="0" anchor="ctr">
                <a:noAutofit/>
              </a:bodyPr>
              <a:lstStyle/>
              <a:p>
                <a:pPr algn="ctr" defTabSz="352446">
                  <a:spcAft>
                    <a:spcPts val="317"/>
                  </a:spcAft>
                </a:pPr>
                <a:r>
                  <a:rPr lang="en-US" sz="848" kern="1200">
                    <a:solidFill>
                      <a:schemeClr val="tx1"/>
                    </a:solidFill>
                    <a:latin typeface="+mn-lt"/>
                    <a:ea typeface="+mn-ea"/>
                    <a:cs typeface="+mn-cs"/>
                  </a:rPr>
                  <a:t>ABA</a:t>
                </a:r>
                <a:endParaRPr lang="en-US" sz="1100">
                  <a:solidFill>
                    <a:schemeClr val="tx1"/>
                  </a:solidFill>
                </a:endParaRPr>
              </a:p>
            </p:txBody>
          </p:sp>
        </p:grpSp>
        <p:grpSp>
          <p:nvGrpSpPr>
            <p:cNvPr id="41" name="Group 40">
              <a:extLst>
                <a:ext uri="{FF2B5EF4-FFF2-40B4-BE49-F238E27FC236}">
                  <a16:creationId xmlns:a16="http://schemas.microsoft.com/office/drawing/2014/main" id="{4673B15D-97FD-B664-DC9F-D0B450E30932}"/>
                </a:ext>
              </a:extLst>
            </p:cNvPr>
            <p:cNvGrpSpPr/>
            <p:nvPr/>
          </p:nvGrpSpPr>
          <p:grpSpPr>
            <a:xfrm>
              <a:off x="5110785" y="3666231"/>
              <a:ext cx="996177" cy="1012128"/>
              <a:chOff x="714224" y="5172807"/>
              <a:chExt cx="1932926" cy="1841984"/>
            </a:xfrm>
          </p:grpSpPr>
          <p:sp>
            <p:nvSpPr>
              <p:cNvPr id="54" name="Oval 53">
                <a:extLst>
                  <a:ext uri="{FF2B5EF4-FFF2-40B4-BE49-F238E27FC236}">
                    <a16:creationId xmlns:a16="http://schemas.microsoft.com/office/drawing/2014/main" id="{67115026-EDDF-86F1-5793-F1EC8E864255}"/>
                  </a:ext>
                </a:extLst>
              </p:cNvPr>
              <p:cNvSpPr/>
              <p:nvPr/>
            </p:nvSpPr>
            <p:spPr>
              <a:xfrm>
                <a:off x="714224" y="5172807"/>
                <a:ext cx="1932926" cy="1841984"/>
              </a:xfrm>
              <a:prstGeom prst="ellipse">
                <a:avLst/>
              </a:prstGeom>
              <a:solidFill>
                <a:schemeClr val="accent1"/>
              </a:solidFill>
            </p:spPr>
            <p:style>
              <a:lnRef idx="0">
                <a:schemeClr val="accent2"/>
              </a:lnRef>
              <a:fillRef idx="3">
                <a:schemeClr val="accent2"/>
              </a:fillRef>
              <a:effectRef idx="3">
                <a:schemeClr val="accent2"/>
              </a:effectRef>
              <a:fontRef idx="minor">
                <a:schemeClr val="lt1"/>
              </a:fontRef>
            </p:style>
            <p:txBody>
              <a:bodyPr rtlCol="0" anchor="ctr"/>
              <a:lstStyle/>
              <a:p>
                <a:pPr algn="ctr"/>
                <a:endParaRPr lang="en-US" sz="1100"/>
              </a:p>
            </p:txBody>
          </p:sp>
          <p:sp>
            <p:nvSpPr>
              <p:cNvPr id="55" name="Oval 54">
                <a:extLst>
                  <a:ext uri="{FF2B5EF4-FFF2-40B4-BE49-F238E27FC236}">
                    <a16:creationId xmlns:a16="http://schemas.microsoft.com/office/drawing/2014/main" id="{746D6104-CEE3-0D80-28BC-C82C57EE9CFE}"/>
                  </a:ext>
                </a:extLst>
              </p:cNvPr>
              <p:cNvSpPr/>
              <p:nvPr/>
            </p:nvSpPr>
            <p:spPr>
              <a:xfrm>
                <a:off x="932653" y="5293057"/>
                <a:ext cx="1546340" cy="1473586"/>
              </a:xfrm>
              <a:prstGeom prst="ellipse">
                <a:avLst/>
              </a:prstGeom>
              <a:solidFill>
                <a:schemeClr val="bg1"/>
              </a:solidFill>
              <a:ln/>
            </p:spPr>
            <p:style>
              <a:lnRef idx="0">
                <a:schemeClr val="accent3"/>
              </a:lnRef>
              <a:fillRef idx="3">
                <a:schemeClr val="accent3"/>
              </a:fillRef>
              <a:effectRef idx="3">
                <a:schemeClr val="accent3"/>
              </a:effectRef>
              <a:fontRef idx="minor">
                <a:schemeClr val="lt1"/>
              </a:fontRef>
            </p:style>
            <p:txBody>
              <a:bodyPr lIns="0" tIns="0" rIns="0" bIns="0" rtlCol="0" anchor="ctr">
                <a:normAutofit/>
              </a:bodyPr>
              <a:lstStyle/>
              <a:p>
                <a:pPr algn="ctr" defTabSz="352446">
                  <a:spcAft>
                    <a:spcPts val="317"/>
                  </a:spcAft>
                </a:pPr>
                <a:r>
                  <a:rPr lang="da-DK" sz="848" kern="1200">
                    <a:solidFill>
                      <a:schemeClr val="tx1"/>
                    </a:solidFill>
                    <a:latin typeface="+mn-lt"/>
                    <a:ea typeface="+mn-ea"/>
                    <a:cs typeface="+mn-cs"/>
                  </a:rPr>
                  <a:t>LADC</a:t>
                </a:r>
                <a:endParaRPr lang="en-US" sz="1100">
                  <a:solidFill>
                    <a:schemeClr val="tx1"/>
                  </a:solidFill>
                </a:endParaRPr>
              </a:p>
            </p:txBody>
          </p:sp>
        </p:grpSp>
        <p:grpSp>
          <p:nvGrpSpPr>
            <p:cNvPr id="42" name="Group 41">
              <a:extLst>
                <a:ext uri="{FF2B5EF4-FFF2-40B4-BE49-F238E27FC236}">
                  <a16:creationId xmlns:a16="http://schemas.microsoft.com/office/drawing/2014/main" id="{080C43DE-CBE1-A5F0-3E32-B935CA2DA805}"/>
                </a:ext>
              </a:extLst>
            </p:cNvPr>
            <p:cNvGrpSpPr/>
            <p:nvPr/>
          </p:nvGrpSpPr>
          <p:grpSpPr>
            <a:xfrm>
              <a:off x="3257391" y="2292310"/>
              <a:ext cx="996177" cy="1012127"/>
              <a:chOff x="1379093" y="2955450"/>
              <a:chExt cx="1932926" cy="1841983"/>
            </a:xfrm>
          </p:grpSpPr>
          <p:sp>
            <p:nvSpPr>
              <p:cNvPr id="52" name="Oval 51">
                <a:extLst>
                  <a:ext uri="{FF2B5EF4-FFF2-40B4-BE49-F238E27FC236}">
                    <a16:creationId xmlns:a16="http://schemas.microsoft.com/office/drawing/2014/main" id="{EC67DACB-0E73-7446-01C6-DA03C0E8B1F7}"/>
                  </a:ext>
                </a:extLst>
              </p:cNvPr>
              <p:cNvSpPr/>
              <p:nvPr/>
            </p:nvSpPr>
            <p:spPr>
              <a:xfrm>
                <a:off x="1379093" y="2955450"/>
                <a:ext cx="1932926" cy="1841983"/>
              </a:xfrm>
              <a:prstGeom prst="ellipse">
                <a:avLst/>
              </a:prstGeom>
              <a:solidFill>
                <a:srgbClr val="CE92DA"/>
              </a:solidFill>
            </p:spPr>
            <p:style>
              <a:lnRef idx="0">
                <a:schemeClr val="accent2"/>
              </a:lnRef>
              <a:fillRef idx="3">
                <a:schemeClr val="accent2"/>
              </a:fillRef>
              <a:effectRef idx="3">
                <a:schemeClr val="accent2"/>
              </a:effectRef>
              <a:fontRef idx="minor">
                <a:schemeClr val="lt1"/>
              </a:fontRef>
            </p:style>
            <p:txBody>
              <a:bodyPr rtlCol="0" anchor="ctr"/>
              <a:lstStyle/>
              <a:p>
                <a:pPr algn="ctr"/>
                <a:endParaRPr lang="en-US" sz="1100"/>
              </a:p>
            </p:txBody>
          </p:sp>
          <p:sp>
            <p:nvSpPr>
              <p:cNvPr id="53" name="Oval 52">
                <a:extLst>
                  <a:ext uri="{FF2B5EF4-FFF2-40B4-BE49-F238E27FC236}">
                    <a16:creationId xmlns:a16="http://schemas.microsoft.com/office/drawing/2014/main" id="{2671E034-466F-8242-2703-2EF378B6B687}"/>
                  </a:ext>
                </a:extLst>
              </p:cNvPr>
              <p:cNvSpPr/>
              <p:nvPr/>
            </p:nvSpPr>
            <p:spPr>
              <a:xfrm>
                <a:off x="1596009" y="3133324"/>
                <a:ext cx="1546340" cy="1473586"/>
              </a:xfrm>
              <a:prstGeom prst="ellipse">
                <a:avLst/>
              </a:prstGeom>
              <a:solidFill>
                <a:schemeClr val="bg1"/>
              </a:solidFill>
              <a:ln/>
            </p:spPr>
            <p:style>
              <a:lnRef idx="0">
                <a:schemeClr val="accent3"/>
              </a:lnRef>
              <a:fillRef idx="3">
                <a:schemeClr val="accent3"/>
              </a:fillRef>
              <a:effectRef idx="3">
                <a:schemeClr val="accent3"/>
              </a:effectRef>
              <a:fontRef idx="minor">
                <a:schemeClr val="lt1"/>
              </a:fontRef>
            </p:style>
            <p:txBody>
              <a:bodyPr lIns="0" tIns="0" rIns="0" bIns="0" rtlCol="0" anchor="ctr">
                <a:noAutofit/>
              </a:bodyPr>
              <a:lstStyle/>
              <a:p>
                <a:pPr algn="ctr" defTabSz="352446">
                  <a:spcAft>
                    <a:spcPts val="317"/>
                  </a:spcAft>
                </a:pPr>
                <a:r>
                  <a:rPr lang="en-US" sz="848" kern="1200">
                    <a:solidFill>
                      <a:schemeClr val="tx1"/>
                    </a:solidFill>
                    <a:latin typeface="+mn-lt"/>
                    <a:ea typeface="+mn-ea"/>
                    <a:cs typeface="+mn-cs"/>
                  </a:rPr>
                  <a:t>MFT</a:t>
                </a:r>
                <a:endParaRPr lang="en-US" sz="1100">
                  <a:solidFill>
                    <a:schemeClr val="tx1"/>
                  </a:solidFill>
                </a:endParaRPr>
              </a:p>
            </p:txBody>
          </p:sp>
        </p:grpSp>
        <p:grpSp>
          <p:nvGrpSpPr>
            <p:cNvPr id="43" name="Group 42">
              <a:extLst>
                <a:ext uri="{FF2B5EF4-FFF2-40B4-BE49-F238E27FC236}">
                  <a16:creationId xmlns:a16="http://schemas.microsoft.com/office/drawing/2014/main" id="{DB767191-A695-2FE5-C9E6-CA14DB932101}"/>
                </a:ext>
              </a:extLst>
            </p:cNvPr>
            <p:cNvGrpSpPr/>
            <p:nvPr/>
          </p:nvGrpSpPr>
          <p:grpSpPr>
            <a:xfrm>
              <a:off x="4421133" y="3005860"/>
              <a:ext cx="996177" cy="1012127"/>
              <a:chOff x="1185968" y="1925066"/>
              <a:chExt cx="2306953" cy="2198406"/>
            </a:xfrm>
          </p:grpSpPr>
          <p:sp>
            <p:nvSpPr>
              <p:cNvPr id="50" name="Oval 49">
                <a:extLst>
                  <a:ext uri="{FF2B5EF4-FFF2-40B4-BE49-F238E27FC236}">
                    <a16:creationId xmlns:a16="http://schemas.microsoft.com/office/drawing/2014/main" id="{F574BD86-0468-A569-6277-0B13B3368D06}"/>
                  </a:ext>
                </a:extLst>
              </p:cNvPr>
              <p:cNvSpPr/>
              <p:nvPr/>
            </p:nvSpPr>
            <p:spPr>
              <a:xfrm>
                <a:off x="1185968" y="1925066"/>
                <a:ext cx="2306953" cy="2198406"/>
              </a:xfrm>
              <a:prstGeom prst="ellipse">
                <a:avLst/>
              </a:prstGeom>
              <a:solidFill>
                <a:srgbClr val="F7D1B7"/>
              </a:solidFill>
            </p:spPr>
            <p:style>
              <a:lnRef idx="0">
                <a:schemeClr val="accent2"/>
              </a:lnRef>
              <a:fillRef idx="3">
                <a:schemeClr val="accent2"/>
              </a:fillRef>
              <a:effectRef idx="3">
                <a:schemeClr val="accent2"/>
              </a:effectRef>
              <a:fontRef idx="minor">
                <a:schemeClr val="lt1"/>
              </a:fontRef>
            </p:style>
            <p:txBody>
              <a:bodyPr rtlCol="0" anchor="ctr"/>
              <a:lstStyle/>
              <a:p>
                <a:pPr algn="ctr"/>
                <a:endParaRPr lang="en-US" sz="1100"/>
              </a:p>
            </p:txBody>
          </p:sp>
          <p:sp>
            <p:nvSpPr>
              <p:cNvPr id="51" name="Oval 50">
                <a:extLst>
                  <a:ext uri="{FF2B5EF4-FFF2-40B4-BE49-F238E27FC236}">
                    <a16:creationId xmlns:a16="http://schemas.microsoft.com/office/drawing/2014/main" id="{93A1651E-991E-1323-15F8-B6104617B333}"/>
                  </a:ext>
                </a:extLst>
              </p:cNvPr>
              <p:cNvSpPr/>
              <p:nvPr/>
            </p:nvSpPr>
            <p:spPr>
              <a:xfrm>
                <a:off x="1422782" y="2183578"/>
                <a:ext cx="1845562" cy="1758725"/>
              </a:xfrm>
              <a:prstGeom prst="ellipse">
                <a:avLst/>
              </a:prstGeom>
              <a:solidFill>
                <a:schemeClr val="bg1"/>
              </a:solidFill>
              <a:ln/>
            </p:spPr>
            <p:style>
              <a:lnRef idx="0">
                <a:schemeClr val="accent3"/>
              </a:lnRef>
              <a:fillRef idx="3">
                <a:schemeClr val="accent3"/>
              </a:fillRef>
              <a:effectRef idx="3">
                <a:schemeClr val="accent3"/>
              </a:effectRef>
              <a:fontRef idx="minor">
                <a:schemeClr val="lt1"/>
              </a:fontRef>
            </p:style>
            <p:txBody>
              <a:bodyPr lIns="0" tIns="0" rIns="0" bIns="0" rtlCol="0" anchor="ctr">
                <a:normAutofit/>
              </a:bodyPr>
              <a:lstStyle/>
              <a:p>
                <a:pPr algn="ctr" defTabSz="352446">
                  <a:spcAft>
                    <a:spcPts val="317"/>
                  </a:spcAft>
                </a:pPr>
                <a:r>
                  <a:rPr lang="en-US" sz="848" kern="1200">
                    <a:solidFill>
                      <a:schemeClr val="tx1"/>
                    </a:solidFill>
                    <a:latin typeface="+mn-lt"/>
                    <a:ea typeface="+mn-ea"/>
                    <a:cs typeface="+mn-cs"/>
                  </a:rPr>
                  <a:t>LCMHC</a:t>
                </a:r>
                <a:endParaRPr lang="en-US" sz="1100">
                  <a:solidFill>
                    <a:schemeClr val="tx1"/>
                  </a:solidFill>
                </a:endParaRPr>
              </a:p>
            </p:txBody>
          </p:sp>
        </p:grpSp>
        <p:grpSp>
          <p:nvGrpSpPr>
            <p:cNvPr id="44" name="Group 43">
              <a:extLst>
                <a:ext uri="{FF2B5EF4-FFF2-40B4-BE49-F238E27FC236}">
                  <a16:creationId xmlns:a16="http://schemas.microsoft.com/office/drawing/2014/main" id="{B8B75FCB-F465-7C38-5E5A-EB651A2F252A}"/>
                </a:ext>
              </a:extLst>
            </p:cNvPr>
            <p:cNvGrpSpPr/>
            <p:nvPr/>
          </p:nvGrpSpPr>
          <p:grpSpPr>
            <a:xfrm>
              <a:off x="1654560" y="2842010"/>
              <a:ext cx="996178" cy="1012127"/>
              <a:chOff x="-202143" y="4860211"/>
              <a:chExt cx="2632256" cy="2508402"/>
            </a:xfrm>
          </p:grpSpPr>
          <p:sp>
            <p:nvSpPr>
              <p:cNvPr id="48" name="Oval 47">
                <a:extLst>
                  <a:ext uri="{FF2B5EF4-FFF2-40B4-BE49-F238E27FC236}">
                    <a16:creationId xmlns:a16="http://schemas.microsoft.com/office/drawing/2014/main" id="{79D925BA-D275-25A8-78D4-EEC5782754FC}"/>
                  </a:ext>
                </a:extLst>
              </p:cNvPr>
              <p:cNvSpPr/>
              <p:nvPr/>
            </p:nvSpPr>
            <p:spPr>
              <a:xfrm>
                <a:off x="-202143" y="4860211"/>
                <a:ext cx="2632256" cy="2508402"/>
              </a:xfrm>
              <a:prstGeom prst="ellipse">
                <a:avLst/>
              </a:prstGeom>
              <a:solidFill>
                <a:srgbClr val="E4363F"/>
              </a:solidFill>
            </p:spPr>
            <p:style>
              <a:lnRef idx="0">
                <a:schemeClr val="accent2"/>
              </a:lnRef>
              <a:fillRef idx="3">
                <a:schemeClr val="accent2"/>
              </a:fillRef>
              <a:effectRef idx="3">
                <a:schemeClr val="accent2"/>
              </a:effectRef>
              <a:fontRef idx="minor">
                <a:schemeClr val="lt1"/>
              </a:fontRef>
            </p:style>
            <p:txBody>
              <a:bodyPr rtlCol="0" anchor="ctr"/>
              <a:lstStyle/>
              <a:p>
                <a:pPr algn="ctr"/>
                <a:endParaRPr lang="en-US" sz="1100"/>
              </a:p>
            </p:txBody>
          </p:sp>
          <p:sp>
            <p:nvSpPr>
              <p:cNvPr id="49" name="Oval 48">
                <a:extLst>
                  <a:ext uri="{FF2B5EF4-FFF2-40B4-BE49-F238E27FC236}">
                    <a16:creationId xmlns:a16="http://schemas.microsoft.com/office/drawing/2014/main" id="{7C0D995B-54CD-E4DC-BB0E-1B9325066E5F}"/>
                  </a:ext>
                </a:extLst>
              </p:cNvPr>
              <p:cNvSpPr/>
              <p:nvPr/>
            </p:nvSpPr>
            <p:spPr>
              <a:xfrm>
                <a:off x="92477" y="5062389"/>
                <a:ext cx="2105805" cy="2006721"/>
              </a:xfrm>
              <a:prstGeom prst="ellipse">
                <a:avLst/>
              </a:prstGeom>
              <a:solidFill>
                <a:schemeClr val="bg1"/>
              </a:solidFill>
              <a:ln/>
            </p:spPr>
            <p:style>
              <a:lnRef idx="0">
                <a:schemeClr val="accent3"/>
              </a:lnRef>
              <a:fillRef idx="3">
                <a:schemeClr val="accent3"/>
              </a:fillRef>
              <a:effectRef idx="3">
                <a:schemeClr val="accent3"/>
              </a:effectRef>
              <a:fontRef idx="minor">
                <a:schemeClr val="lt1"/>
              </a:fontRef>
            </p:style>
            <p:txBody>
              <a:bodyPr lIns="0" tIns="0" rIns="0" bIns="0" rtlCol="0" anchor="ctr">
                <a:normAutofit/>
              </a:bodyPr>
              <a:lstStyle/>
              <a:p>
                <a:pPr algn="ctr" defTabSz="352446">
                  <a:spcAft>
                    <a:spcPts val="317"/>
                  </a:spcAft>
                </a:pPr>
                <a:r>
                  <a:rPr lang="en-US" sz="848" kern="1200">
                    <a:solidFill>
                      <a:schemeClr val="tx1"/>
                    </a:solidFill>
                    <a:latin typeface="+mn-lt"/>
                    <a:ea typeface="+mn-ea"/>
                    <a:cs typeface="+mn-cs"/>
                  </a:rPr>
                  <a:t>PhD Psych</a:t>
                </a:r>
                <a:endParaRPr lang="en-US" sz="1100">
                  <a:solidFill>
                    <a:schemeClr val="tx1"/>
                  </a:solidFill>
                </a:endParaRPr>
              </a:p>
            </p:txBody>
          </p:sp>
        </p:grpSp>
        <p:grpSp>
          <p:nvGrpSpPr>
            <p:cNvPr id="45" name="Group 44">
              <a:extLst>
                <a:ext uri="{FF2B5EF4-FFF2-40B4-BE49-F238E27FC236}">
                  <a16:creationId xmlns:a16="http://schemas.microsoft.com/office/drawing/2014/main" id="{21CFC8FB-7AD1-3A29-D04C-32BE714E150D}"/>
                </a:ext>
              </a:extLst>
            </p:cNvPr>
            <p:cNvGrpSpPr/>
            <p:nvPr/>
          </p:nvGrpSpPr>
          <p:grpSpPr>
            <a:xfrm>
              <a:off x="4047167" y="4913488"/>
              <a:ext cx="996178" cy="1012127"/>
              <a:chOff x="4181397" y="11126134"/>
              <a:chExt cx="2967858" cy="2828218"/>
            </a:xfrm>
          </p:grpSpPr>
          <p:sp>
            <p:nvSpPr>
              <p:cNvPr id="46" name="Oval 45">
                <a:extLst>
                  <a:ext uri="{FF2B5EF4-FFF2-40B4-BE49-F238E27FC236}">
                    <a16:creationId xmlns:a16="http://schemas.microsoft.com/office/drawing/2014/main" id="{2FFC64FB-2B22-6F06-ECEC-85CB03568B01}"/>
                  </a:ext>
                </a:extLst>
              </p:cNvPr>
              <p:cNvSpPr/>
              <p:nvPr/>
            </p:nvSpPr>
            <p:spPr>
              <a:xfrm>
                <a:off x="4181397" y="11126134"/>
                <a:ext cx="2967858" cy="2828218"/>
              </a:xfrm>
              <a:prstGeom prst="ellipse">
                <a:avLst/>
              </a:prstGeom>
              <a:solidFill>
                <a:srgbClr val="829700"/>
              </a:solidFill>
            </p:spPr>
            <p:style>
              <a:lnRef idx="0">
                <a:schemeClr val="accent2"/>
              </a:lnRef>
              <a:fillRef idx="3">
                <a:schemeClr val="accent2"/>
              </a:fillRef>
              <a:effectRef idx="3">
                <a:schemeClr val="accent2"/>
              </a:effectRef>
              <a:fontRef idx="minor">
                <a:schemeClr val="lt1"/>
              </a:fontRef>
            </p:style>
            <p:txBody>
              <a:bodyPr rtlCol="0" anchor="ctr"/>
              <a:lstStyle/>
              <a:p>
                <a:pPr algn="ctr"/>
                <a:endParaRPr lang="en-US" sz="1100"/>
              </a:p>
            </p:txBody>
          </p:sp>
          <p:sp>
            <p:nvSpPr>
              <p:cNvPr id="47" name="Oval 46">
                <a:extLst>
                  <a:ext uri="{FF2B5EF4-FFF2-40B4-BE49-F238E27FC236}">
                    <a16:creationId xmlns:a16="http://schemas.microsoft.com/office/drawing/2014/main" id="{4299333F-5ABC-52AB-9EBE-F03E8690D413}"/>
                  </a:ext>
                </a:extLst>
              </p:cNvPr>
              <p:cNvSpPr/>
              <p:nvPr/>
            </p:nvSpPr>
            <p:spPr>
              <a:xfrm>
                <a:off x="4478183" y="11446532"/>
                <a:ext cx="2374283" cy="2262575"/>
              </a:xfrm>
              <a:prstGeom prst="ellipse">
                <a:avLst/>
              </a:prstGeom>
              <a:solidFill>
                <a:schemeClr val="bg1"/>
              </a:solidFill>
              <a:ln/>
            </p:spPr>
            <p:style>
              <a:lnRef idx="0">
                <a:schemeClr val="accent3"/>
              </a:lnRef>
              <a:fillRef idx="3">
                <a:schemeClr val="accent3"/>
              </a:fillRef>
              <a:effectRef idx="3">
                <a:schemeClr val="accent3"/>
              </a:effectRef>
              <a:fontRef idx="minor">
                <a:schemeClr val="lt1"/>
              </a:fontRef>
            </p:style>
            <p:txBody>
              <a:bodyPr lIns="0" tIns="0" rIns="0" bIns="0" rtlCol="0" anchor="ctr">
                <a:noAutofit/>
              </a:bodyPr>
              <a:lstStyle/>
              <a:p>
                <a:pPr algn="ctr" defTabSz="352446">
                  <a:spcAft>
                    <a:spcPts val="317"/>
                  </a:spcAft>
                </a:pPr>
                <a:r>
                  <a:rPr lang="en-US" sz="848" kern="1200">
                    <a:solidFill>
                      <a:schemeClr val="tx1"/>
                    </a:solidFill>
                    <a:latin typeface="+mn-lt"/>
                    <a:ea typeface="+mn-ea"/>
                    <a:cs typeface="+mn-cs"/>
                  </a:rPr>
                  <a:t>PSYA</a:t>
                </a:r>
                <a:endParaRPr lang="en-US" sz="1100">
                  <a:solidFill>
                    <a:schemeClr val="tx1"/>
                  </a:solidFill>
                </a:endParaRPr>
              </a:p>
            </p:txBody>
          </p:sp>
        </p:grpSp>
      </p:grpSp>
    </p:spTree>
    <p:extLst>
      <p:ext uri="{BB962C8B-B14F-4D97-AF65-F5344CB8AC3E}">
        <p14:creationId xmlns:p14="http://schemas.microsoft.com/office/powerpoint/2010/main" val="28853190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9" name="Rectangle 38">
            <a:extLst>
              <a:ext uri="{FF2B5EF4-FFF2-40B4-BE49-F238E27FC236}">
                <a16:creationId xmlns:a16="http://schemas.microsoft.com/office/drawing/2014/main" id="{93F0ADB5-A0B4-4B01-A8C4-FDC34CE22B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ectangle 40">
            <a:extLst>
              <a:ext uri="{FF2B5EF4-FFF2-40B4-BE49-F238E27FC236}">
                <a16:creationId xmlns:a16="http://schemas.microsoft.com/office/drawing/2014/main" id="{AA6D0FDE-0241-4C21-A720-A694753582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6" cy="6858000"/>
          </a:xfrm>
          <a:prstGeom prst="rect">
            <a:avLst/>
          </a:prstGeom>
          <a:solidFill>
            <a:schemeClr val="tx2"/>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C3BD801-F832-D6D5-BD81-806812EACCDB}"/>
              </a:ext>
            </a:extLst>
          </p:cNvPr>
          <p:cNvSpPr>
            <a:spLocks noGrp="1"/>
          </p:cNvSpPr>
          <p:nvPr>
            <p:ph type="title"/>
          </p:nvPr>
        </p:nvSpPr>
        <p:spPr>
          <a:xfrm>
            <a:off x="643467" y="2681103"/>
            <a:ext cx="3363974" cy="1495794"/>
          </a:xfrm>
          <a:noFill/>
          <a:ln>
            <a:solidFill>
              <a:schemeClr val="bg1"/>
            </a:solidFill>
          </a:ln>
        </p:spPr>
        <p:txBody>
          <a:bodyPr wrap="square">
            <a:normAutofit/>
          </a:bodyPr>
          <a:lstStyle/>
          <a:p>
            <a:r>
              <a:rPr lang="en-US" spc="0">
                <a:solidFill>
                  <a:schemeClr val="bg1"/>
                </a:solidFill>
              </a:rPr>
              <a:t>Streamlining Licensure</a:t>
            </a:r>
          </a:p>
        </p:txBody>
      </p:sp>
      <p:sp>
        <p:nvSpPr>
          <p:cNvPr id="3" name="TextBox 2">
            <a:extLst>
              <a:ext uri="{FF2B5EF4-FFF2-40B4-BE49-F238E27FC236}">
                <a16:creationId xmlns:a16="http://schemas.microsoft.com/office/drawing/2014/main" id="{28A3DF01-36FA-DDFC-6C81-2802A9E84ABA}"/>
              </a:ext>
            </a:extLst>
          </p:cNvPr>
          <p:cNvSpPr txBox="1"/>
          <p:nvPr/>
        </p:nvSpPr>
        <p:spPr>
          <a:xfrm>
            <a:off x="5123873" y="1486353"/>
            <a:ext cx="5643533" cy="3423630"/>
          </a:xfrm>
          <a:prstGeom prst="rect">
            <a:avLst/>
          </a:prstGeom>
          <a:noFill/>
        </p:spPr>
        <p:txBody>
          <a:bodyPr wrap="none" rtlCol="0">
            <a:spAutoFit/>
          </a:bodyPr>
          <a:lstStyle/>
          <a:p>
            <a:r>
              <a:rPr lang="en-US" sz="2000"/>
              <a:t>Items for review: </a:t>
            </a:r>
          </a:p>
          <a:p>
            <a:endParaRPr lang="en-US" sz="2000"/>
          </a:p>
          <a:p>
            <a:pPr marL="285750" indent="-285750">
              <a:lnSpc>
                <a:spcPct val="150000"/>
              </a:lnSpc>
              <a:buFont typeface="Arial" panose="020B0604020202020204" pitchFamily="34" charset="0"/>
              <a:buChar char="•"/>
            </a:pPr>
            <a:r>
              <a:rPr lang="en-US" sz="2000"/>
              <a:t>Overlapping scopes between professions</a:t>
            </a:r>
          </a:p>
          <a:p>
            <a:pPr marL="285750" indent="-285750">
              <a:lnSpc>
                <a:spcPct val="150000"/>
              </a:lnSpc>
              <a:buFont typeface="Arial" panose="020B0604020202020204" pitchFamily="34" charset="0"/>
              <a:buChar char="•"/>
            </a:pPr>
            <a:r>
              <a:rPr lang="en-US" sz="2000"/>
              <a:t>Use of the Roster across professions</a:t>
            </a:r>
          </a:p>
          <a:p>
            <a:pPr marL="285750" indent="-285750">
              <a:lnSpc>
                <a:spcPct val="150000"/>
              </a:lnSpc>
              <a:buFont typeface="Arial" panose="020B0604020202020204" pitchFamily="34" charset="0"/>
              <a:buChar char="•"/>
            </a:pPr>
            <a:r>
              <a:rPr lang="en-US" sz="2000"/>
              <a:t>Voluntary certifications for modalities</a:t>
            </a:r>
            <a:endParaRPr lang="en-US" sz="2000" i="1"/>
          </a:p>
          <a:p>
            <a:pPr marL="285750" indent="-285750">
              <a:lnSpc>
                <a:spcPct val="150000"/>
              </a:lnSpc>
              <a:buFont typeface="Arial" panose="020B0604020202020204" pitchFamily="34" charset="0"/>
              <a:buChar char="•"/>
            </a:pPr>
            <a:r>
              <a:rPr lang="en-US" sz="2000"/>
              <a:t>Review of 	qualifications and pathways to licensure</a:t>
            </a:r>
          </a:p>
          <a:p>
            <a:pPr marL="285750" indent="-285750">
              <a:lnSpc>
                <a:spcPct val="150000"/>
              </a:lnSpc>
              <a:buFont typeface="Arial" panose="020B0604020202020204" pitchFamily="34" charset="0"/>
              <a:buChar char="•"/>
            </a:pPr>
            <a:r>
              <a:rPr lang="en-US" sz="2000"/>
              <a:t>Endorsement and substantial equivalency</a:t>
            </a:r>
          </a:p>
          <a:p>
            <a:pPr marL="285750" indent="-285750">
              <a:lnSpc>
                <a:spcPct val="150000"/>
              </a:lnSpc>
              <a:buFont typeface="Arial" panose="020B0604020202020204" pitchFamily="34" charset="0"/>
              <a:buChar char="•"/>
            </a:pPr>
            <a:r>
              <a:rPr lang="en-US" sz="2000"/>
              <a:t>And more!</a:t>
            </a:r>
          </a:p>
        </p:txBody>
      </p:sp>
    </p:spTree>
    <p:extLst>
      <p:ext uri="{BB962C8B-B14F-4D97-AF65-F5344CB8AC3E}">
        <p14:creationId xmlns:p14="http://schemas.microsoft.com/office/powerpoint/2010/main" val="38738090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pic>
        <p:nvPicPr>
          <p:cNvPr id="11" name="Picture 10" descr="Logo, company name&#10;&#10;Description automatically generated">
            <a:extLst>
              <a:ext uri="{FF2B5EF4-FFF2-40B4-BE49-F238E27FC236}">
                <a16:creationId xmlns:a16="http://schemas.microsoft.com/office/drawing/2014/main" id="{776F855A-14C7-1DD3-FC93-CAEEE506BAB7}"/>
              </a:ext>
            </a:extLst>
          </p:cNvPr>
          <p:cNvPicPr>
            <a:picLocks noChangeAspect="1"/>
          </p:cNvPicPr>
          <p:nvPr/>
        </p:nvPicPr>
        <p:blipFill>
          <a:blip r:embed="rId2">
            <a:alphaModFix amt="33000"/>
            <a:extLst>
              <a:ext uri="{28A0092B-C50C-407E-A947-70E740481C1C}">
                <a14:useLocalDpi xmlns:a14="http://schemas.microsoft.com/office/drawing/2010/main" val="0"/>
              </a:ext>
            </a:extLst>
          </a:blip>
          <a:stretch>
            <a:fillRect/>
          </a:stretch>
        </p:blipFill>
        <p:spPr>
          <a:xfrm>
            <a:off x="0" y="802639"/>
            <a:ext cx="5252722" cy="5252722"/>
          </a:xfrm>
          <a:prstGeom prst="rect">
            <a:avLst/>
          </a:prstGeom>
        </p:spPr>
      </p:pic>
      <p:sp>
        <p:nvSpPr>
          <p:cNvPr id="2" name="Title 1">
            <a:extLst>
              <a:ext uri="{FF2B5EF4-FFF2-40B4-BE49-F238E27FC236}">
                <a16:creationId xmlns:a16="http://schemas.microsoft.com/office/drawing/2014/main" id="{DC3BD801-F832-D6D5-BD81-806812EACCDB}"/>
              </a:ext>
            </a:extLst>
          </p:cNvPr>
          <p:cNvSpPr>
            <a:spLocks noGrp="1"/>
          </p:cNvSpPr>
          <p:nvPr>
            <p:ph type="title"/>
          </p:nvPr>
        </p:nvSpPr>
        <p:spPr>
          <a:xfrm>
            <a:off x="829781" y="2708804"/>
            <a:ext cx="3698803" cy="1440394"/>
          </a:xfrm>
          <a:noFill/>
          <a:ln>
            <a:solidFill>
              <a:schemeClr val="tx1"/>
            </a:solidFill>
          </a:ln>
        </p:spPr>
        <p:txBody>
          <a:bodyPr>
            <a:normAutofit/>
          </a:bodyPr>
          <a:lstStyle/>
          <a:p>
            <a:r>
              <a:rPr lang="en-US" sz="2400" spc="0">
                <a:solidFill>
                  <a:schemeClr val="tx1"/>
                </a:solidFill>
              </a:rPr>
              <a:t>Supervisor regulations</a:t>
            </a:r>
          </a:p>
        </p:txBody>
      </p:sp>
      <p:sp>
        <p:nvSpPr>
          <p:cNvPr id="8" name="Rectangle 7">
            <a:extLst>
              <a:ext uri="{FF2B5EF4-FFF2-40B4-BE49-F238E27FC236}">
                <a16:creationId xmlns:a16="http://schemas.microsoft.com/office/drawing/2014/main" id="{FB403EBD-907E-4D59-98D4-A72CD1063C6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315061" y="-2"/>
            <a:ext cx="6876939" cy="6858002"/>
          </a:xfrm>
          <a:prstGeom prst="rect">
            <a:avLst/>
          </a:prstGeom>
          <a:solidFill>
            <a:schemeClr val="tx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F103CA0B-76B1-0334-FC6F-2A1861B1043C}"/>
              </a:ext>
            </a:extLst>
          </p:cNvPr>
          <p:cNvSpPr>
            <a:spLocks noGrp="1"/>
          </p:cNvSpPr>
          <p:nvPr>
            <p:ph idx="1"/>
          </p:nvPr>
        </p:nvSpPr>
        <p:spPr>
          <a:xfrm>
            <a:off x="5810250" y="802638"/>
            <a:ext cx="5647628" cy="5252722"/>
          </a:xfrm>
        </p:spPr>
        <p:txBody>
          <a:bodyPr anchor="ctr">
            <a:normAutofit/>
          </a:bodyPr>
          <a:lstStyle/>
          <a:p>
            <a:pPr marL="0" marR="0" lvl="0" indent="0">
              <a:spcBef>
                <a:spcPts val="0"/>
              </a:spcBef>
              <a:spcAft>
                <a:spcPts val="0"/>
              </a:spcAft>
              <a:buNone/>
            </a:pPr>
            <a:r>
              <a:rPr lang="en-US" b="1">
                <a:solidFill>
                  <a:schemeClr val="bg1"/>
                </a:solidFill>
                <a:effectLst/>
                <a:latin typeface="Calibri" panose="020F0502020204030204" pitchFamily="34" charset="0"/>
                <a:ea typeface="Calibri" panose="020F0502020204030204" pitchFamily="34" charset="0"/>
                <a:cs typeface="Arial" panose="020B0604020202020204" pitchFamily="34" charset="0"/>
              </a:rPr>
              <a:t>Act 117 </a:t>
            </a:r>
            <a:r>
              <a:rPr lang="en-US" sz="2000" b="1">
                <a:solidFill>
                  <a:schemeClr val="bg1"/>
                </a:solidFill>
                <a:effectLst/>
                <a:latin typeface="Calibri" panose="020F0502020204030204" pitchFamily="34" charset="0"/>
                <a:ea typeface="Calibri" panose="020F0502020204030204" pitchFamily="34" charset="0"/>
                <a:cs typeface="Arial" panose="020B0604020202020204" pitchFamily="34" charset="0"/>
              </a:rPr>
              <a:t>mandates</a:t>
            </a:r>
            <a:r>
              <a:rPr lang="en-US" b="1">
                <a:solidFill>
                  <a:schemeClr val="bg1"/>
                </a:solidFill>
                <a:effectLst/>
                <a:latin typeface="Calibri" panose="020F0502020204030204" pitchFamily="34" charset="0"/>
                <a:ea typeface="Calibri" panose="020F0502020204030204" pitchFamily="34" charset="0"/>
                <a:cs typeface="Arial" panose="020B0604020202020204" pitchFamily="34" charset="0"/>
              </a:rPr>
              <a:t> a </a:t>
            </a:r>
            <a:r>
              <a:rPr lang="en-US" b="1">
                <a:solidFill>
                  <a:schemeClr val="bg1"/>
                </a:solidFill>
                <a:latin typeface="Calibri" panose="020F0502020204030204" pitchFamily="34" charset="0"/>
                <a:ea typeface="Calibri" panose="020F0502020204030204" pitchFamily="34" charset="0"/>
                <a:cs typeface="Arial" panose="020B0604020202020204" pitchFamily="34" charset="0"/>
              </a:rPr>
              <a:t>review of the following:</a:t>
            </a:r>
            <a:endParaRPr lang="en-US" b="1">
              <a:solidFill>
                <a:schemeClr val="bg1"/>
              </a:solidFill>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spcBef>
                <a:spcPts val="0"/>
              </a:spcBef>
              <a:spcAft>
                <a:spcPts val="0"/>
              </a:spcAft>
              <a:buFont typeface="Symbol" panose="05050102010706020507" pitchFamily="18" charset="2"/>
              <a:buChar char=""/>
            </a:pPr>
            <a:r>
              <a:rPr lang="en-US">
                <a:solidFill>
                  <a:schemeClr val="bg1"/>
                </a:solidFill>
                <a:effectLst/>
                <a:latin typeface="Calibri" panose="020F0502020204030204" pitchFamily="34" charset="0"/>
                <a:ea typeface="Calibri" panose="020F0502020204030204" pitchFamily="34" charset="0"/>
                <a:cs typeface="Arial" panose="020B0604020202020204" pitchFamily="34" charset="0"/>
              </a:rPr>
              <a:t>The potential limits on areas of mental health work a supervisor may supervise based on the supervisor’s own work experience and education.</a:t>
            </a:r>
          </a:p>
          <a:p>
            <a:pPr marL="342900" marR="0" lvl="0" indent="-342900">
              <a:spcBef>
                <a:spcPts val="0"/>
              </a:spcBef>
              <a:spcAft>
                <a:spcPts val="0"/>
              </a:spcAft>
              <a:buFont typeface="Symbol" panose="05050102010706020507" pitchFamily="18" charset="2"/>
              <a:buChar char=""/>
            </a:pPr>
            <a:r>
              <a:rPr lang="en-US">
                <a:solidFill>
                  <a:schemeClr val="bg1"/>
                </a:solidFill>
                <a:latin typeface="Calibri" panose="020F0502020204030204" pitchFamily="34" charset="0"/>
                <a:ea typeface="Calibri" panose="020F0502020204030204" pitchFamily="34" charset="0"/>
                <a:cs typeface="Arial" panose="020B0604020202020204" pitchFamily="34" charset="0"/>
              </a:rPr>
              <a:t>T</a:t>
            </a:r>
            <a:r>
              <a:rPr lang="en-US">
                <a:solidFill>
                  <a:schemeClr val="bg1"/>
                </a:solidFill>
                <a:effectLst/>
                <a:latin typeface="Calibri" panose="020F0502020204030204" pitchFamily="34" charset="0"/>
                <a:ea typeface="Calibri" panose="020F0502020204030204" pitchFamily="34" charset="0"/>
                <a:cs typeface="Arial" panose="020B0604020202020204" pitchFamily="34" charset="0"/>
              </a:rPr>
              <a:t>he rate or fee a supervisor may charge for providing supervision.</a:t>
            </a:r>
          </a:p>
          <a:p>
            <a:pPr marL="342900" marR="0" lvl="0" indent="-342900">
              <a:spcBef>
                <a:spcPts val="0"/>
              </a:spcBef>
              <a:spcAft>
                <a:spcPts val="800"/>
              </a:spcAft>
              <a:buFont typeface="Symbol" panose="05050102010706020507" pitchFamily="18" charset="2"/>
              <a:buChar char=""/>
            </a:pPr>
            <a:r>
              <a:rPr lang="en-US">
                <a:solidFill>
                  <a:schemeClr val="bg1"/>
                </a:solidFill>
                <a:latin typeface="Calibri" panose="020F0502020204030204" pitchFamily="34" charset="0"/>
                <a:ea typeface="Calibri" panose="020F0502020204030204" pitchFamily="34" charset="0"/>
                <a:cs typeface="Arial" panose="020B0604020202020204" pitchFamily="34" charset="0"/>
              </a:rPr>
              <a:t>T</a:t>
            </a:r>
            <a:r>
              <a:rPr lang="en-US">
                <a:solidFill>
                  <a:schemeClr val="bg1"/>
                </a:solidFill>
                <a:effectLst/>
                <a:latin typeface="Calibri" panose="020F0502020204030204" pitchFamily="34" charset="0"/>
                <a:ea typeface="Calibri" panose="020F0502020204030204" pitchFamily="34" charset="0"/>
                <a:cs typeface="Arial" panose="020B0604020202020204" pitchFamily="34" charset="0"/>
              </a:rPr>
              <a:t>he number of supervisees assigned to one supervisor.</a:t>
            </a:r>
          </a:p>
          <a:p>
            <a:pPr marL="0" indent="0">
              <a:buNone/>
            </a:pPr>
            <a:r>
              <a:rPr lang="en-US" sz="2000" b="1">
                <a:solidFill>
                  <a:schemeClr val="bg1"/>
                </a:solidFill>
              </a:rPr>
              <a:t>Additional considerations include:</a:t>
            </a:r>
          </a:p>
          <a:p>
            <a:pPr marL="342900" marR="0" lvl="0" indent="-342900">
              <a:spcBef>
                <a:spcPts val="0"/>
              </a:spcBef>
              <a:spcAft>
                <a:spcPts val="0"/>
              </a:spcAft>
              <a:buFont typeface="Symbol" panose="05050102010706020507" pitchFamily="18" charset="2"/>
              <a:buChar char=""/>
            </a:pPr>
            <a:r>
              <a:rPr lang="en-US">
                <a:solidFill>
                  <a:schemeClr val="bg1"/>
                </a:solidFill>
                <a:effectLst/>
                <a:latin typeface="Calibri" panose="020F0502020204030204" pitchFamily="34" charset="0"/>
                <a:ea typeface="Calibri" panose="020F0502020204030204" pitchFamily="34" charset="0"/>
                <a:cs typeface="Arial" panose="020B0604020202020204" pitchFamily="34" charset="0"/>
              </a:rPr>
              <a:t>Barriers </a:t>
            </a:r>
            <a:r>
              <a:rPr lang="en-US">
                <a:solidFill>
                  <a:schemeClr val="bg1"/>
                </a:solidFill>
                <a:latin typeface="Calibri" panose="020F0502020204030204" pitchFamily="34" charset="0"/>
                <a:ea typeface="Calibri" panose="020F0502020204030204" pitchFamily="34" charset="0"/>
                <a:cs typeface="Arial" panose="020B0604020202020204" pitchFamily="34" charset="0"/>
              </a:rPr>
              <a:t>finding supervisors</a:t>
            </a:r>
          </a:p>
          <a:p>
            <a:pPr marL="342900" marR="0" lvl="0" indent="-342900">
              <a:spcBef>
                <a:spcPts val="0"/>
              </a:spcBef>
              <a:spcAft>
                <a:spcPts val="0"/>
              </a:spcAft>
              <a:buFont typeface="Symbol" panose="05050102010706020507" pitchFamily="18" charset="2"/>
              <a:buChar char=""/>
            </a:pPr>
            <a:r>
              <a:rPr lang="en-US">
                <a:solidFill>
                  <a:schemeClr val="bg1"/>
                </a:solidFill>
                <a:latin typeface="Calibri" panose="020F0502020204030204" pitchFamily="34" charset="0"/>
                <a:ea typeface="Calibri" panose="020F0502020204030204" pitchFamily="34" charset="0"/>
                <a:cs typeface="Arial" panose="020B0604020202020204" pitchFamily="34" charset="0"/>
              </a:rPr>
              <a:t>Training for supervision</a:t>
            </a:r>
          </a:p>
          <a:p>
            <a:pPr marL="342900" marR="0" lvl="0" indent="-342900">
              <a:spcBef>
                <a:spcPts val="0"/>
              </a:spcBef>
              <a:spcAft>
                <a:spcPts val="0"/>
              </a:spcAft>
              <a:buFont typeface="Symbol" panose="05050102010706020507" pitchFamily="18" charset="2"/>
              <a:buChar char=""/>
            </a:pPr>
            <a:r>
              <a:rPr lang="en-US">
                <a:solidFill>
                  <a:schemeClr val="bg1"/>
                </a:solidFill>
                <a:effectLst/>
                <a:latin typeface="Calibri" panose="020F0502020204030204" pitchFamily="34" charset="0"/>
                <a:ea typeface="Calibri" panose="020F0502020204030204" pitchFamily="34" charset="0"/>
                <a:cs typeface="Arial" panose="020B0604020202020204" pitchFamily="34" charset="0"/>
              </a:rPr>
              <a:t>Reimbursement for supervised practice</a:t>
            </a:r>
          </a:p>
          <a:p>
            <a:pPr marL="342900" marR="0" lvl="0" indent="-342900">
              <a:spcBef>
                <a:spcPts val="0"/>
              </a:spcBef>
              <a:spcAft>
                <a:spcPts val="0"/>
              </a:spcAft>
              <a:buFont typeface="Symbol" panose="05050102010706020507" pitchFamily="18" charset="2"/>
              <a:buChar char=""/>
            </a:pPr>
            <a:r>
              <a:rPr lang="en-US">
                <a:solidFill>
                  <a:schemeClr val="bg1"/>
                </a:solidFill>
                <a:effectLst/>
                <a:latin typeface="Calibri" panose="020F0502020204030204" pitchFamily="34" charset="0"/>
                <a:ea typeface="Calibri" panose="020F0502020204030204" pitchFamily="34" charset="0"/>
                <a:cs typeface="Arial" panose="020B0604020202020204" pitchFamily="34" charset="0"/>
              </a:rPr>
              <a:t>Implications for mobility</a:t>
            </a:r>
          </a:p>
          <a:p>
            <a:pPr marL="342900" marR="0" lvl="0" indent="-342900">
              <a:spcBef>
                <a:spcPts val="0"/>
              </a:spcBef>
              <a:spcAft>
                <a:spcPts val="0"/>
              </a:spcAft>
              <a:buFont typeface="Symbol" panose="05050102010706020507" pitchFamily="18" charset="2"/>
              <a:buChar char=""/>
            </a:pPr>
            <a:r>
              <a:rPr lang="en-US">
                <a:solidFill>
                  <a:schemeClr val="bg1"/>
                </a:solidFill>
                <a:latin typeface="Calibri" panose="020F0502020204030204" pitchFamily="34" charset="0"/>
                <a:ea typeface="Calibri" panose="020F0502020204030204" pitchFamily="34" charset="0"/>
                <a:cs typeface="Arial" panose="020B0604020202020204" pitchFamily="34" charset="0"/>
              </a:rPr>
              <a:t>Training in specialties</a:t>
            </a:r>
          </a:p>
          <a:p>
            <a:pPr marL="342900" marR="0" lvl="0" indent="-342900">
              <a:spcBef>
                <a:spcPts val="0"/>
              </a:spcBef>
              <a:spcAft>
                <a:spcPts val="0"/>
              </a:spcAft>
              <a:buFont typeface="Symbol" panose="05050102010706020507" pitchFamily="18" charset="2"/>
              <a:buChar char=""/>
            </a:pPr>
            <a:r>
              <a:rPr lang="en-US">
                <a:solidFill>
                  <a:schemeClr val="bg1"/>
                </a:solidFill>
                <a:effectLst/>
                <a:latin typeface="Calibri" panose="020F0502020204030204" pitchFamily="34" charset="0"/>
                <a:ea typeface="Calibri" panose="020F0502020204030204" pitchFamily="34" charset="0"/>
                <a:cs typeface="Arial" panose="020B0604020202020204" pitchFamily="34" charset="0"/>
              </a:rPr>
              <a:t>Agreements between supervisors and supervisees</a:t>
            </a:r>
          </a:p>
          <a:p>
            <a:pPr marL="342900" marR="0" lvl="0" indent="-342900">
              <a:spcBef>
                <a:spcPts val="0"/>
              </a:spcBef>
              <a:spcAft>
                <a:spcPts val="800"/>
              </a:spcAft>
              <a:buFont typeface="Symbol" panose="05050102010706020507" pitchFamily="18" charset="2"/>
              <a:buChar char=""/>
            </a:pPr>
            <a:r>
              <a:rPr lang="en-US">
                <a:solidFill>
                  <a:schemeClr val="bg1"/>
                </a:solidFill>
                <a:effectLst/>
                <a:latin typeface="Calibri" panose="020F0502020204030204" pitchFamily="34" charset="0"/>
                <a:ea typeface="Calibri" panose="020F0502020204030204" pitchFamily="34" charset="0"/>
                <a:cs typeface="Arial" panose="020B0604020202020204" pitchFamily="34" charset="0"/>
              </a:rPr>
              <a:t>Risks to the public </a:t>
            </a:r>
          </a:p>
        </p:txBody>
      </p:sp>
      <p:sp>
        <p:nvSpPr>
          <p:cNvPr id="4" name="Rectangle 3">
            <a:extLst>
              <a:ext uri="{FF2B5EF4-FFF2-40B4-BE49-F238E27FC236}">
                <a16:creationId xmlns:a16="http://schemas.microsoft.com/office/drawing/2014/main" id="{1FD164AE-99A3-2A64-FFE0-0E22CA948E2C}"/>
              </a:ext>
            </a:extLst>
          </p:cNvPr>
          <p:cNvSpPr/>
          <p:nvPr/>
        </p:nvSpPr>
        <p:spPr>
          <a:xfrm>
            <a:off x="5444359" y="126474"/>
            <a:ext cx="6611007" cy="6600497"/>
          </a:xfrm>
          <a:prstGeom prst="rect">
            <a:avLst/>
          </a:prstGeom>
          <a:noFill/>
          <a:ln w="269875">
            <a:solidFill>
              <a:srgbClr val="4A5356"/>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984646127"/>
      </p:ext>
    </p:extLst>
  </p:cSld>
  <p:clrMapOvr>
    <a:overrideClrMapping bg1="dk1" tx1="lt1" bg2="dk2" tx2="lt2" accent1="accent1" accent2="accent2" accent3="accent3" accent4="accent4" accent5="accent5" accent6="accent6" hlink="hlink" folHlink="folHlink"/>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useBgFill="1">
        <p:nvSpPr>
          <p:cNvPr id="19" name="Rectangle 18">
            <a:extLst>
              <a:ext uri="{FF2B5EF4-FFF2-40B4-BE49-F238E27FC236}">
                <a16:creationId xmlns:a16="http://schemas.microsoft.com/office/drawing/2014/main" id="{1660E788-AFA9-4A1B-9991-6AA74632A1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a:extLst>
              <a:ext uri="{FF2B5EF4-FFF2-40B4-BE49-F238E27FC236}">
                <a16:creationId xmlns:a16="http://schemas.microsoft.com/office/drawing/2014/main" id="{867D4867-5BA7-4462-B2F6-A23F4A622A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7544653" cy="6858000"/>
          </a:xfrm>
          <a:prstGeom prst="rect">
            <a:avLst/>
          </a:prstGeom>
          <a:solidFill>
            <a:schemeClr val="tx2"/>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C3BD801-F832-D6D5-BD81-806812EACCDB}"/>
              </a:ext>
            </a:extLst>
          </p:cNvPr>
          <p:cNvSpPr>
            <a:spLocks noGrp="1"/>
          </p:cNvSpPr>
          <p:nvPr>
            <p:ph type="title"/>
          </p:nvPr>
        </p:nvSpPr>
        <p:spPr>
          <a:xfrm>
            <a:off x="643466" y="643467"/>
            <a:ext cx="6242719" cy="1728044"/>
          </a:xfrm>
          <a:noFill/>
          <a:ln>
            <a:solidFill>
              <a:schemeClr val="bg1"/>
            </a:solidFill>
          </a:ln>
        </p:spPr>
        <p:txBody>
          <a:bodyPr wrap="square">
            <a:normAutofit/>
          </a:bodyPr>
          <a:lstStyle/>
          <a:p>
            <a:r>
              <a:rPr lang="en-US" spc="0">
                <a:solidFill>
                  <a:schemeClr val="bg1"/>
                </a:solidFill>
              </a:rPr>
              <a:t>Barriers to entry for Underrepresented Communities</a:t>
            </a:r>
          </a:p>
        </p:txBody>
      </p:sp>
      <p:sp>
        <p:nvSpPr>
          <p:cNvPr id="3" name="Content Placeholder 2">
            <a:extLst>
              <a:ext uri="{FF2B5EF4-FFF2-40B4-BE49-F238E27FC236}">
                <a16:creationId xmlns:a16="http://schemas.microsoft.com/office/drawing/2014/main" id="{F103CA0B-76B1-0334-FC6F-2A1861B1043C}"/>
              </a:ext>
            </a:extLst>
          </p:cNvPr>
          <p:cNvSpPr>
            <a:spLocks noGrp="1"/>
          </p:cNvSpPr>
          <p:nvPr>
            <p:ph idx="1"/>
          </p:nvPr>
        </p:nvSpPr>
        <p:spPr>
          <a:xfrm>
            <a:off x="643467" y="2638044"/>
            <a:ext cx="6242715" cy="3415622"/>
          </a:xfrm>
        </p:spPr>
        <p:txBody>
          <a:bodyPr>
            <a:normAutofit lnSpcReduction="10000"/>
          </a:bodyPr>
          <a:lstStyle/>
          <a:p>
            <a:pPr marL="0" marR="0" lvl="0" indent="0">
              <a:spcBef>
                <a:spcPts val="0"/>
              </a:spcBef>
              <a:spcAft>
                <a:spcPts val="600"/>
              </a:spcAft>
              <a:buNone/>
            </a:pPr>
            <a:r>
              <a:rPr lang="en-US" sz="2000" b="1">
                <a:solidFill>
                  <a:schemeClr val="bg1"/>
                </a:solidFill>
                <a:effectLst/>
                <a:latin typeface="Calibri" panose="020F0502020204030204" pitchFamily="34" charset="0"/>
                <a:ea typeface="Calibri" panose="020F0502020204030204" pitchFamily="34" charset="0"/>
                <a:cs typeface="Arial" panose="020B0604020202020204" pitchFamily="34" charset="0"/>
              </a:rPr>
              <a:t>Act 117 mandates a </a:t>
            </a:r>
            <a:r>
              <a:rPr lang="en-US" sz="2000" b="1">
                <a:solidFill>
                  <a:schemeClr val="bg1"/>
                </a:solidFill>
                <a:latin typeface="Calibri" panose="020F0502020204030204" pitchFamily="34" charset="0"/>
                <a:ea typeface="Calibri" panose="020F0502020204030204" pitchFamily="34" charset="0"/>
                <a:cs typeface="Arial" panose="020B0604020202020204" pitchFamily="34" charset="0"/>
              </a:rPr>
              <a:t>review of barriers to entry for the following individuals:</a:t>
            </a:r>
          </a:p>
          <a:p>
            <a:pPr>
              <a:spcBef>
                <a:spcPts val="0"/>
              </a:spcBef>
              <a:spcAft>
                <a:spcPts val="600"/>
              </a:spcAft>
            </a:pPr>
            <a:r>
              <a:rPr lang="en-US">
                <a:solidFill>
                  <a:schemeClr val="bg1"/>
                </a:solidFill>
                <a:latin typeface="Calibri" panose="020F0502020204030204" pitchFamily="34" charset="0"/>
                <a:ea typeface="Calibri" panose="020F0502020204030204" pitchFamily="34" charset="0"/>
                <a:cs typeface="Arial" panose="020B0604020202020204" pitchFamily="34" charset="0"/>
              </a:rPr>
              <a:t>Black, Indigenous, or Persons of Color (BIPOC) </a:t>
            </a:r>
          </a:p>
          <a:p>
            <a:pPr>
              <a:spcBef>
                <a:spcPts val="0"/>
              </a:spcBef>
              <a:spcAft>
                <a:spcPts val="600"/>
              </a:spcAft>
            </a:pPr>
            <a:r>
              <a:rPr lang="en-US">
                <a:solidFill>
                  <a:schemeClr val="bg1"/>
                </a:solidFill>
                <a:latin typeface="Calibri" panose="020F0502020204030204" pitchFamily="34" charset="0"/>
                <a:ea typeface="Calibri" panose="020F0502020204030204" pitchFamily="34" charset="0"/>
                <a:cs typeface="Arial" panose="020B0604020202020204" pitchFamily="34" charset="0"/>
              </a:rPr>
              <a:t>Refugees and New Americans</a:t>
            </a:r>
          </a:p>
          <a:p>
            <a:pPr>
              <a:spcBef>
                <a:spcPts val="0"/>
              </a:spcBef>
              <a:spcAft>
                <a:spcPts val="600"/>
              </a:spcAft>
            </a:pPr>
            <a:r>
              <a:rPr lang="en-US">
                <a:solidFill>
                  <a:schemeClr val="bg1"/>
                </a:solidFill>
                <a:latin typeface="Calibri" panose="020F0502020204030204" pitchFamily="34" charset="0"/>
                <a:ea typeface="Calibri" panose="020F0502020204030204" pitchFamily="34" charset="0"/>
                <a:cs typeface="Arial" panose="020B0604020202020204" pitchFamily="34" charset="0"/>
              </a:rPr>
              <a:t>LGBTQIA+ individuals</a:t>
            </a:r>
          </a:p>
          <a:p>
            <a:pPr>
              <a:spcBef>
                <a:spcPts val="0"/>
              </a:spcBef>
              <a:spcAft>
                <a:spcPts val="600"/>
              </a:spcAft>
            </a:pPr>
            <a:r>
              <a:rPr lang="en-US">
                <a:solidFill>
                  <a:schemeClr val="bg1"/>
                </a:solidFill>
                <a:latin typeface="Calibri" panose="020F0502020204030204" pitchFamily="34" charset="0"/>
                <a:ea typeface="Calibri" panose="020F0502020204030204" pitchFamily="34" charset="0"/>
                <a:cs typeface="Arial" panose="020B0604020202020204" pitchFamily="34" charset="0"/>
              </a:rPr>
              <a:t>Individuals with low income</a:t>
            </a:r>
          </a:p>
          <a:p>
            <a:pPr>
              <a:spcBef>
                <a:spcPts val="0"/>
              </a:spcBef>
              <a:spcAft>
                <a:spcPts val="600"/>
              </a:spcAft>
            </a:pPr>
            <a:r>
              <a:rPr lang="en-US">
                <a:solidFill>
                  <a:schemeClr val="bg1"/>
                </a:solidFill>
                <a:latin typeface="Calibri" panose="020F0502020204030204" pitchFamily="34" charset="0"/>
                <a:ea typeface="Calibri" panose="020F0502020204030204" pitchFamily="34" charset="0"/>
                <a:cs typeface="Arial" panose="020B0604020202020204" pitchFamily="34" charset="0"/>
              </a:rPr>
              <a:t>Individuals with disabilities</a:t>
            </a:r>
          </a:p>
          <a:p>
            <a:pPr>
              <a:spcBef>
                <a:spcPts val="0"/>
              </a:spcBef>
              <a:spcAft>
                <a:spcPts val="600"/>
              </a:spcAft>
            </a:pPr>
            <a:r>
              <a:rPr lang="en-US">
                <a:solidFill>
                  <a:schemeClr val="bg1"/>
                </a:solidFill>
                <a:latin typeface="Calibri" panose="020F0502020204030204" pitchFamily="34" charset="0"/>
                <a:ea typeface="Calibri" panose="020F0502020204030204" pitchFamily="34" charset="0"/>
                <a:cs typeface="Arial" panose="020B0604020202020204" pitchFamily="34" charset="0"/>
              </a:rPr>
              <a:t>Those individuals with lived mental health and substance use experience entering mental health professions regulated by the Office of Professional Regulation</a:t>
            </a:r>
          </a:p>
          <a:p>
            <a:pPr marL="0" marR="0" lvl="0" indent="0">
              <a:spcBef>
                <a:spcPts val="0"/>
              </a:spcBef>
              <a:spcAft>
                <a:spcPts val="600"/>
              </a:spcAft>
              <a:buNone/>
            </a:pPr>
            <a:endParaRPr lang="en-US" b="1">
              <a:solidFill>
                <a:schemeClr val="bg1"/>
              </a:solidFill>
              <a:effectLst/>
              <a:latin typeface="Calibri" panose="020F0502020204030204" pitchFamily="34" charset="0"/>
              <a:ea typeface="Calibri" panose="020F0502020204030204" pitchFamily="34" charset="0"/>
              <a:cs typeface="Arial" panose="020B0604020202020204" pitchFamily="34" charset="0"/>
            </a:endParaRPr>
          </a:p>
        </p:txBody>
      </p:sp>
      <p:sp>
        <p:nvSpPr>
          <p:cNvPr id="5" name="Rectangle 4">
            <a:extLst>
              <a:ext uri="{FF2B5EF4-FFF2-40B4-BE49-F238E27FC236}">
                <a16:creationId xmlns:a16="http://schemas.microsoft.com/office/drawing/2014/main" id="{EBE61085-D913-C703-5E84-65446AC872C7}"/>
              </a:ext>
            </a:extLst>
          </p:cNvPr>
          <p:cNvSpPr/>
          <p:nvPr/>
        </p:nvSpPr>
        <p:spPr>
          <a:xfrm>
            <a:off x="8449047" y="1982416"/>
            <a:ext cx="2885996" cy="2889114"/>
          </a:xfrm>
          <a:prstGeom prst="rect">
            <a:avLst/>
          </a:prstGeom>
          <a:noFill/>
          <a:ln w="15875">
            <a:solidFill>
              <a:srgbClr val="4A535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31568E7D-C2BB-0F3F-5498-5259A3AB540F}"/>
              </a:ext>
            </a:extLst>
          </p:cNvPr>
          <p:cNvSpPr>
            <a:spLocks noChangeAspect="1"/>
          </p:cNvSpPr>
          <p:nvPr/>
        </p:nvSpPr>
        <p:spPr>
          <a:xfrm>
            <a:off x="8293572" y="1826773"/>
            <a:ext cx="3196945" cy="3200400"/>
          </a:xfrm>
          <a:prstGeom prst="rect">
            <a:avLst/>
          </a:prstGeom>
          <a:noFill/>
          <a:ln w="25400">
            <a:solidFill>
              <a:srgbClr val="4A535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descr="Route (Two Pins With A Path) with solid fill">
            <a:extLst>
              <a:ext uri="{FF2B5EF4-FFF2-40B4-BE49-F238E27FC236}">
                <a16:creationId xmlns:a16="http://schemas.microsoft.com/office/drawing/2014/main" id="{FB8182BB-DC23-738F-C449-B52AB8DE2E59}"/>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a:stretch/>
        </p:blipFill>
        <p:spPr>
          <a:xfrm>
            <a:off x="8577452" y="2112379"/>
            <a:ext cx="2629187" cy="2629187"/>
          </a:xfrm>
          <a:prstGeom prst="rect">
            <a:avLst/>
          </a:prstGeom>
        </p:spPr>
      </p:pic>
    </p:spTree>
    <p:extLst>
      <p:ext uri="{BB962C8B-B14F-4D97-AF65-F5344CB8AC3E}">
        <p14:creationId xmlns:p14="http://schemas.microsoft.com/office/powerpoint/2010/main" val="17556271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4A5356"/>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40F51EAE-DA95-A22A-0402-295A7B0D74E4}"/>
              </a:ext>
            </a:extLst>
          </p:cNvPr>
          <p:cNvSpPr/>
          <p:nvPr/>
        </p:nvSpPr>
        <p:spPr>
          <a:xfrm>
            <a:off x="0" y="0"/>
            <a:ext cx="12192000" cy="4981575"/>
          </a:xfrm>
          <a:prstGeom prst="rect">
            <a:avLst/>
          </a:prstGeom>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C3BD801-F832-D6D5-BD81-806812EACCDB}"/>
              </a:ext>
            </a:extLst>
          </p:cNvPr>
          <p:cNvSpPr>
            <a:spLocks noGrp="1"/>
          </p:cNvSpPr>
          <p:nvPr>
            <p:ph type="title" idx="4294967295"/>
          </p:nvPr>
        </p:nvSpPr>
        <p:spPr>
          <a:xfrm>
            <a:off x="1066800" y="416560"/>
            <a:ext cx="10058400" cy="1086053"/>
          </a:xfrm>
          <a:noFill/>
          <a:ln>
            <a:solidFill>
              <a:schemeClr val="bg1"/>
            </a:solidFill>
          </a:ln>
        </p:spPr>
        <p:txBody>
          <a:bodyPr>
            <a:normAutofit/>
          </a:bodyPr>
          <a:lstStyle/>
          <a:p>
            <a:r>
              <a:rPr lang="en-US" sz="2200" spc="0">
                <a:solidFill>
                  <a:schemeClr val="bg1"/>
                </a:solidFill>
              </a:rPr>
              <a:t>Barriers to entry for Underrepresented Communities</a:t>
            </a:r>
          </a:p>
        </p:txBody>
      </p:sp>
      <p:graphicFrame>
        <p:nvGraphicFramePr>
          <p:cNvPr id="11" name="Content Placeholder 2">
            <a:extLst>
              <a:ext uri="{FF2B5EF4-FFF2-40B4-BE49-F238E27FC236}">
                <a16:creationId xmlns:a16="http://schemas.microsoft.com/office/drawing/2014/main" id="{90CF1825-EC57-0353-98A4-7F473F5F7E92}"/>
              </a:ext>
            </a:extLst>
          </p:cNvPr>
          <p:cNvGraphicFramePr>
            <a:graphicFrameLocks noGrp="1"/>
          </p:cNvGraphicFramePr>
          <p:nvPr>
            <p:ph idx="4294967295"/>
            <p:extLst>
              <p:ext uri="{D42A27DB-BD31-4B8C-83A1-F6EECF244321}">
                <p14:modId xmlns:p14="http://schemas.microsoft.com/office/powerpoint/2010/main" val="2567586283"/>
              </p:ext>
            </p:extLst>
          </p:nvPr>
        </p:nvGraphicFramePr>
        <p:xfrm>
          <a:off x="1066800" y="1761490"/>
          <a:ext cx="10058400" cy="297960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pSp>
        <p:nvGrpSpPr>
          <p:cNvPr id="9" name="Group 8">
            <a:extLst>
              <a:ext uri="{FF2B5EF4-FFF2-40B4-BE49-F238E27FC236}">
                <a16:creationId xmlns:a16="http://schemas.microsoft.com/office/drawing/2014/main" id="{46AF68C0-E8B7-9502-C32A-D18C490A8A0C}"/>
              </a:ext>
            </a:extLst>
          </p:cNvPr>
          <p:cNvGrpSpPr/>
          <p:nvPr/>
        </p:nvGrpSpPr>
        <p:grpSpPr>
          <a:xfrm>
            <a:off x="1565029" y="5474470"/>
            <a:ext cx="9061941" cy="836660"/>
            <a:chOff x="1175217" y="553991"/>
            <a:chExt cx="9061941" cy="836660"/>
          </a:xfrm>
        </p:grpSpPr>
        <p:pic>
          <p:nvPicPr>
            <p:cNvPr id="4" name="Picture 3" descr="Logo, company name&#10;&#10;Description automatically generated">
              <a:extLst>
                <a:ext uri="{FF2B5EF4-FFF2-40B4-BE49-F238E27FC236}">
                  <a16:creationId xmlns:a16="http://schemas.microsoft.com/office/drawing/2014/main" id="{8C946560-CDD7-EB5B-CA97-69833A7F3260}"/>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rot="10800000">
              <a:off x="1175217" y="553991"/>
              <a:ext cx="836658" cy="836658"/>
            </a:xfrm>
            <a:prstGeom prst="rect">
              <a:avLst/>
            </a:prstGeom>
          </p:spPr>
        </p:pic>
        <p:pic>
          <p:nvPicPr>
            <p:cNvPr id="5" name="Picture 4" descr="Logo, company name&#10;&#10;Description automatically generated">
              <a:extLst>
                <a:ext uri="{FF2B5EF4-FFF2-40B4-BE49-F238E27FC236}">
                  <a16:creationId xmlns:a16="http://schemas.microsoft.com/office/drawing/2014/main" id="{3830E484-3EEE-0059-505E-DCADC7D5478B}"/>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rot="16200000">
              <a:off x="3916980" y="553992"/>
              <a:ext cx="836658" cy="836658"/>
            </a:xfrm>
            <a:prstGeom prst="rect">
              <a:avLst/>
            </a:prstGeom>
          </p:spPr>
        </p:pic>
        <p:pic>
          <p:nvPicPr>
            <p:cNvPr id="6" name="Picture 5" descr="Logo, company name&#10;&#10;Description automatically generated">
              <a:extLst>
                <a:ext uri="{FF2B5EF4-FFF2-40B4-BE49-F238E27FC236}">
                  <a16:creationId xmlns:a16="http://schemas.microsoft.com/office/drawing/2014/main" id="{009C8E60-9096-529E-C7FA-F7799FB2D0E0}"/>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6658740" y="553993"/>
              <a:ext cx="836658" cy="836658"/>
            </a:xfrm>
            <a:prstGeom prst="rect">
              <a:avLst/>
            </a:prstGeom>
          </p:spPr>
        </p:pic>
        <p:pic>
          <p:nvPicPr>
            <p:cNvPr id="7" name="Picture 6" descr="Logo, company name&#10;&#10;Description automatically generated">
              <a:extLst>
                <a:ext uri="{FF2B5EF4-FFF2-40B4-BE49-F238E27FC236}">
                  <a16:creationId xmlns:a16="http://schemas.microsoft.com/office/drawing/2014/main" id="{3DCEB255-E5D9-3B64-8719-7F0F0B3E72E5}"/>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rot="5400000">
              <a:off x="9400500" y="553993"/>
              <a:ext cx="836658" cy="836658"/>
            </a:xfrm>
            <a:prstGeom prst="rect">
              <a:avLst/>
            </a:prstGeom>
          </p:spPr>
        </p:pic>
      </p:grpSp>
      <p:sp>
        <p:nvSpPr>
          <p:cNvPr id="10" name="Rectangle 9">
            <a:extLst>
              <a:ext uri="{FF2B5EF4-FFF2-40B4-BE49-F238E27FC236}">
                <a16:creationId xmlns:a16="http://schemas.microsoft.com/office/drawing/2014/main" id="{98249477-A904-80FC-FE92-EB8B9CBF1CD8}"/>
              </a:ext>
            </a:extLst>
          </p:cNvPr>
          <p:cNvSpPr/>
          <p:nvPr/>
        </p:nvSpPr>
        <p:spPr>
          <a:xfrm>
            <a:off x="1066800" y="1760042"/>
            <a:ext cx="10058400" cy="2979600"/>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3501703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pic>
        <p:nvPicPr>
          <p:cNvPr id="4" name="Picture 3" descr="Logo, company name&#10;&#10;Description automatically generated">
            <a:extLst>
              <a:ext uri="{FF2B5EF4-FFF2-40B4-BE49-F238E27FC236}">
                <a16:creationId xmlns:a16="http://schemas.microsoft.com/office/drawing/2014/main" id="{B407B5DD-11B6-2A3D-EC6E-2D033976C7B3}"/>
              </a:ext>
            </a:extLst>
          </p:cNvPr>
          <p:cNvPicPr>
            <a:picLocks noChangeAspect="1"/>
          </p:cNvPicPr>
          <p:nvPr/>
        </p:nvPicPr>
        <p:blipFill>
          <a:blip r:embed="rId2">
            <a:alphaModFix amt="33000"/>
            <a:extLst>
              <a:ext uri="{28A0092B-C50C-407E-A947-70E740481C1C}">
                <a14:useLocalDpi xmlns:a14="http://schemas.microsoft.com/office/drawing/2010/main" val="0"/>
              </a:ext>
            </a:extLst>
          </a:blip>
          <a:stretch>
            <a:fillRect/>
          </a:stretch>
        </p:blipFill>
        <p:spPr>
          <a:xfrm>
            <a:off x="28575" y="802639"/>
            <a:ext cx="5252722" cy="5252722"/>
          </a:xfrm>
          <a:prstGeom prst="rect">
            <a:avLst/>
          </a:prstGeom>
        </p:spPr>
      </p:pic>
      <p:sp>
        <p:nvSpPr>
          <p:cNvPr id="2" name="Title 1">
            <a:extLst>
              <a:ext uri="{FF2B5EF4-FFF2-40B4-BE49-F238E27FC236}">
                <a16:creationId xmlns:a16="http://schemas.microsoft.com/office/drawing/2014/main" id="{DC3BD801-F832-D6D5-BD81-806812EACCDB}"/>
              </a:ext>
            </a:extLst>
          </p:cNvPr>
          <p:cNvSpPr>
            <a:spLocks noGrp="1"/>
          </p:cNvSpPr>
          <p:nvPr>
            <p:ph type="title"/>
          </p:nvPr>
        </p:nvSpPr>
        <p:spPr>
          <a:xfrm>
            <a:off x="829781" y="2708804"/>
            <a:ext cx="3698803" cy="1440394"/>
          </a:xfrm>
          <a:noFill/>
          <a:ln>
            <a:solidFill>
              <a:schemeClr val="tx1"/>
            </a:solidFill>
          </a:ln>
        </p:spPr>
        <p:txBody>
          <a:bodyPr>
            <a:normAutofit/>
          </a:bodyPr>
          <a:lstStyle/>
          <a:p>
            <a:r>
              <a:rPr lang="en-US" sz="2400" spc="0">
                <a:solidFill>
                  <a:schemeClr val="tx1"/>
                </a:solidFill>
              </a:rPr>
              <a:t>Stakeholder Input</a:t>
            </a:r>
          </a:p>
        </p:txBody>
      </p:sp>
      <p:sp>
        <p:nvSpPr>
          <p:cNvPr id="10" name="Rectangle 9">
            <a:extLst>
              <a:ext uri="{FF2B5EF4-FFF2-40B4-BE49-F238E27FC236}">
                <a16:creationId xmlns:a16="http://schemas.microsoft.com/office/drawing/2014/main" id="{FB403EBD-907E-4D59-98D4-A72CD1063C6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315061" y="-2"/>
            <a:ext cx="6876939" cy="6858002"/>
          </a:xfrm>
          <a:prstGeom prst="rect">
            <a:avLst/>
          </a:prstGeom>
          <a:solidFill>
            <a:schemeClr val="tx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F103CA0B-76B1-0334-FC6F-2A1861B1043C}"/>
              </a:ext>
            </a:extLst>
          </p:cNvPr>
          <p:cNvSpPr>
            <a:spLocks noGrp="1"/>
          </p:cNvSpPr>
          <p:nvPr>
            <p:ph idx="1"/>
          </p:nvPr>
        </p:nvSpPr>
        <p:spPr>
          <a:xfrm>
            <a:off x="5810249" y="523875"/>
            <a:ext cx="5743575" cy="5695949"/>
          </a:xfrm>
        </p:spPr>
        <p:txBody>
          <a:bodyPr anchor="ctr">
            <a:normAutofit/>
          </a:bodyPr>
          <a:lstStyle/>
          <a:p>
            <a:pPr marL="0" marR="0" lvl="0" indent="0">
              <a:lnSpc>
                <a:spcPct val="90000"/>
              </a:lnSpc>
              <a:spcBef>
                <a:spcPts val="0"/>
              </a:spcBef>
              <a:spcAft>
                <a:spcPts val="600"/>
              </a:spcAft>
              <a:buNone/>
            </a:pPr>
            <a:r>
              <a:rPr lang="en-US" sz="2000" b="1">
                <a:solidFill>
                  <a:schemeClr val="bg1"/>
                </a:solidFill>
                <a:effectLst/>
                <a:latin typeface="Calibri" panose="020F0502020204030204" pitchFamily="34" charset="0"/>
                <a:ea typeface="Calibri" panose="020F0502020204030204" pitchFamily="34" charset="0"/>
                <a:cs typeface="Arial" panose="020B0604020202020204" pitchFamily="34" charset="0"/>
              </a:rPr>
              <a:t>OPR shall seek input </a:t>
            </a:r>
            <a:r>
              <a:rPr lang="en-US" sz="2000" b="1">
                <a:solidFill>
                  <a:schemeClr val="bg1"/>
                </a:solidFill>
                <a:latin typeface="Calibri" panose="020F0502020204030204" pitchFamily="34" charset="0"/>
                <a:ea typeface="Calibri" panose="020F0502020204030204" pitchFamily="34" charset="0"/>
                <a:cs typeface="Arial" panose="020B0604020202020204" pitchFamily="34" charset="0"/>
              </a:rPr>
              <a:t>from the following groups: </a:t>
            </a:r>
          </a:p>
          <a:p>
            <a:pPr>
              <a:lnSpc>
                <a:spcPct val="90000"/>
              </a:lnSpc>
              <a:spcBef>
                <a:spcPts val="0"/>
              </a:spcBef>
              <a:spcAft>
                <a:spcPts val="600"/>
              </a:spcAft>
            </a:pPr>
            <a:r>
              <a:rPr lang="en-US">
                <a:solidFill>
                  <a:schemeClr val="bg1"/>
                </a:solidFill>
              </a:rPr>
              <a:t>Representatives of each mental health care profession associated with the office of professional regulation;</a:t>
            </a:r>
          </a:p>
          <a:p>
            <a:pPr>
              <a:lnSpc>
                <a:spcPct val="90000"/>
              </a:lnSpc>
              <a:spcBef>
                <a:spcPts val="0"/>
              </a:spcBef>
              <a:spcAft>
                <a:spcPts val="600"/>
              </a:spcAft>
            </a:pPr>
            <a:r>
              <a:rPr lang="en-US">
                <a:solidFill>
                  <a:schemeClr val="bg1"/>
                </a:solidFill>
              </a:rPr>
              <a:t>The commissioner of mental health or designee; </a:t>
            </a:r>
          </a:p>
          <a:p>
            <a:pPr>
              <a:lnSpc>
                <a:spcPct val="90000"/>
              </a:lnSpc>
              <a:spcBef>
                <a:spcPts val="0"/>
              </a:spcBef>
              <a:spcAft>
                <a:spcPts val="600"/>
              </a:spcAft>
            </a:pPr>
            <a:r>
              <a:rPr lang="en-US">
                <a:solidFill>
                  <a:schemeClr val="bg1"/>
                </a:solidFill>
              </a:rPr>
              <a:t>The chair of the health equity advisory commission;</a:t>
            </a:r>
          </a:p>
          <a:p>
            <a:pPr>
              <a:lnSpc>
                <a:spcPct val="90000"/>
              </a:lnSpc>
              <a:spcBef>
                <a:spcPts val="0"/>
              </a:spcBef>
              <a:spcAft>
                <a:spcPts val="600"/>
              </a:spcAft>
            </a:pPr>
            <a:r>
              <a:rPr lang="en-US">
                <a:solidFill>
                  <a:schemeClr val="bg1"/>
                </a:solidFill>
              </a:rPr>
              <a:t>Representatives of mental health care professional organizations and Vermont Care Partners;</a:t>
            </a:r>
          </a:p>
          <a:p>
            <a:pPr>
              <a:lnSpc>
                <a:spcPct val="90000"/>
              </a:lnSpc>
              <a:spcBef>
                <a:spcPts val="0"/>
              </a:spcBef>
              <a:spcAft>
                <a:spcPts val="600"/>
              </a:spcAft>
            </a:pPr>
            <a:r>
              <a:rPr lang="en-US">
                <a:solidFill>
                  <a:schemeClr val="bg1"/>
                </a:solidFill>
              </a:rPr>
              <a:t>Representatives of health insurers;</a:t>
            </a:r>
          </a:p>
          <a:p>
            <a:pPr>
              <a:lnSpc>
                <a:spcPct val="90000"/>
              </a:lnSpc>
              <a:spcBef>
                <a:spcPts val="0"/>
              </a:spcBef>
              <a:spcAft>
                <a:spcPts val="600"/>
              </a:spcAft>
            </a:pPr>
            <a:r>
              <a:rPr lang="en-US">
                <a:solidFill>
                  <a:schemeClr val="bg1"/>
                </a:solidFill>
              </a:rPr>
              <a:t>Individuals in mental health care professions or seeking to enter mental health care professions, selected by AALV, inc., the Vermont Commission on Native American Affairs, the Vermont Center for Independent Living, and Outright Vermont;</a:t>
            </a:r>
          </a:p>
          <a:p>
            <a:pPr>
              <a:lnSpc>
                <a:spcPct val="90000"/>
              </a:lnSpc>
              <a:spcBef>
                <a:spcPts val="0"/>
              </a:spcBef>
              <a:spcAft>
                <a:spcPts val="600"/>
              </a:spcAft>
            </a:pPr>
            <a:r>
              <a:rPr lang="en-US">
                <a:solidFill>
                  <a:schemeClr val="bg1"/>
                </a:solidFill>
              </a:rPr>
              <a:t>Other interested stakeholders, including individuals from diverse backgrounds to represent the interests of BIPOC communities and other historically underrepresented populations in mental health care professions. </a:t>
            </a:r>
          </a:p>
        </p:txBody>
      </p:sp>
      <p:sp>
        <p:nvSpPr>
          <p:cNvPr id="5" name="Rectangle 4">
            <a:extLst>
              <a:ext uri="{FF2B5EF4-FFF2-40B4-BE49-F238E27FC236}">
                <a16:creationId xmlns:a16="http://schemas.microsoft.com/office/drawing/2014/main" id="{204EA945-F903-306D-40E0-783D4CED9F37}"/>
              </a:ext>
            </a:extLst>
          </p:cNvPr>
          <p:cNvSpPr/>
          <p:nvPr/>
        </p:nvSpPr>
        <p:spPr>
          <a:xfrm>
            <a:off x="5444359" y="126474"/>
            <a:ext cx="6611007" cy="6600497"/>
          </a:xfrm>
          <a:prstGeom prst="rect">
            <a:avLst/>
          </a:prstGeom>
          <a:noFill/>
          <a:ln w="269875">
            <a:solidFill>
              <a:srgbClr val="4A5356"/>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856230390"/>
      </p:ext>
    </p:extLst>
  </p:cSld>
  <p:clrMapOvr>
    <a:overrideClrMapping bg1="dk1" tx1="lt1" bg2="dk2" tx2="lt2" accent1="accent1" accent2="accent2" accent3="accent3" accent4="accent4" accent5="accent5" accent6="accent6" hlink="hlink" folHlink="folHlink"/>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pic>
        <p:nvPicPr>
          <p:cNvPr id="4" name="Picture 3" descr="Logo, company name&#10;&#10;Description automatically generated">
            <a:extLst>
              <a:ext uri="{FF2B5EF4-FFF2-40B4-BE49-F238E27FC236}">
                <a16:creationId xmlns:a16="http://schemas.microsoft.com/office/drawing/2014/main" id="{B407B5DD-11B6-2A3D-EC6E-2D033976C7B3}"/>
              </a:ext>
            </a:extLst>
          </p:cNvPr>
          <p:cNvPicPr>
            <a:picLocks noChangeAspect="1"/>
          </p:cNvPicPr>
          <p:nvPr/>
        </p:nvPicPr>
        <p:blipFill>
          <a:blip r:embed="rId2">
            <a:alphaModFix amt="33000"/>
            <a:extLst>
              <a:ext uri="{28A0092B-C50C-407E-A947-70E740481C1C}">
                <a14:useLocalDpi xmlns:a14="http://schemas.microsoft.com/office/drawing/2010/main" val="0"/>
              </a:ext>
            </a:extLst>
          </a:blip>
          <a:stretch>
            <a:fillRect/>
          </a:stretch>
        </p:blipFill>
        <p:spPr>
          <a:xfrm>
            <a:off x="28575" y="802639"/>
            <a:ext cx="5252722" cy="5252722"/>
          </a:xfrm>
          <a:prstGeom prst="rect">
            <a:avLst/>
          </a:prstGeom>
        </p:spPr>
      </p:pic>
      <p:sp>
        <p:nvSpPr>
          <p:cNvPr id="2" name="Title 1">
            <a:extLst>
              <a:ext uri="{FF2B5EF4-FFF2-40B4-BE49-F238E27FC236}">
                <a16:creationId xmlns:a16="http://schemas.microsoft.com/office/drawing/2014/main" id="{DC3BD801-F832-D6D5-BD81-806812EACCDB}"/>
              </a:ext>
            </a:extLst>
          </p:cNvPr>
          <p:cNvSpPr>
            <a:spLocks noGrp="1"/>
          </p:cNvSpPr>
          <p:nvPr>
            <p:ph type="title"/>
          </p:nvPr>
        </p:nvSpPr>
        <p:spPr>
          <a:xfrm>
            <a:off x="829781" y="2708804"/>
            <a:ext cx="3698803" cy="1440394"/>
          </a:xfrm>
          <a:noFill/>
          <a:ln>
            <a:solidFill>
              <a:schemeClr val="tx1"/>
            </a:solidFill>
          </a:ln>
        </p:spPr>
        <p:txBody>
          <a:bodyPr>
            <a:normAutofit/>
          </a:bodyPr>
          <a:lstStyle/>
          <a:p>
            <a:r>
              <a:rPr lang="en-US" sz="2400" spc="0">
                <a:solidFill>
                  <a:schemeClr val="tx1"/>
                </a:solidFill>
              </a:rPr>
              <a:t>Legislative report</a:t>
            </a:r>
          </a:p>
        </p:txBody>
      </p:sp>
      <p:sp>
        <p:nvSpPr>
          <p:cNvPr id="10" name="Rectangle 9">
            <a:extLst>
              <a:ext uri="{FF2B5EF4-FFF2-40B4-BE49-F238E27FC236}">
                <a16:creationId xmlns:a16="http://schemas.microsoft.com/office/drawing/2014/main" id="{FB403EBD-907E-4D59-98D4-A72CD1063C6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315061" y="-2"/>
            <a:ext cx="6876939" cy="6858002"/>
          </a:xfrm>
          <a:prstGeom prst="rect">
            <a:avLst/>
          </a:prstGeom>
          <a:solidFill>
            <a:schemeClr val="tx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F103CA0B-76B1-0334-FC6F-2A1861B1043C}"/>
              </a:ext>
            </a:extLst>
          </p:cNvPr>
          <p:cNvSpPr>
            <a:spLocks noGrp="1"/>
          </p:cNvSpPr>
          <p:nvPr>
            <p:ph idx="1"/>
          </p:nvPr>
        </p:nvSpPr>
        <p:spPr>
          <a:xfrm>
            <a:off x="5810249" y="523875"/>
            <a:ext cx="5743575" cy="5695949"/>
          </a:xfrm>
        </p:spPr>
        <p:txBody>
          <a:bodyPr anchor="ctr">
            <a:normAutofit/>
          </a:bodyPr>
          <a:lstStyle/>
          <a:p>
            <a:pPr marL="0" marR="0" lvl="0" indent="0" algn="ctr">
              <a:lnSpc>
                <a:spcPct val="90000"/>
              </a:lnSpc>
              <a:spcBef>
                <a:spcPts val="0"/>
              </a:spcBef>
              <a:spcAft>
                <a:spcPts val="600"/>
              </a:spcAft>
              <a:buNone/>
            </a:pPr>
            <a:r>
              <a:rPr lang="en-US" sz="2000" b="1">
                <a:solidFill>
                  <a:schemeClr val="bg1"/>
                </a:solidFill>
                <a:latin typeface="Calibri" panose="020F0502020204030204" pitchFamily="34" charset="0"/>
                <a:ea typeface="Calibri" panose="020F0502020204030204" pitchFamily="34" charset="0"/>
                <a:cs typeface="Arial" panose="020B0604020202020204" pitchFamily="34" charset="0"/>
              </a:rPr>
              <a:t>Mental Health Professional Licensing Report</a:t>
            </a:r>
          </a:p>
          <a:p>
            <a:pPr>
              <a:lnSpc>
                <a:spcPct val="90000"/>
              </a:lnSpc>
              <a:spcBef>
                <a:spcPts val="0"/>
              </a:spcBef>
              <a:spcAft>
                <a:spcPts val="600"/>
              </a:spcAft>
            </a:pPr>
            <a:endParaRPr lang="en-US">
              <a:solidFill>
                <a:schemeClr val="bg1"/>
              </a:solidFill>
            </a:endParaRPr>
          </a:p>
          <a:p>
            <a:pPr>
              <a:lnSpc>
                <a:spcPct val="90000"/>
              </a:lnSpc>
              <a:spcBef>
                <a:spcPts val="0"/>
              </a:spcBef>
              <a:spcAft>
                <a:spcPts val="600"/>
              </a:spcAft>
            </a:pPr>
            <a:r>
              <a:rPr lang="en-US">
                <a:solidFill>
                  <a:schemeClr val="bg1"/>
                </a:solidFill>
              </a:rPr>
              <a:t>OPR will use this study’s findings for a report to the legislature.</a:t>
            </a:r>
          </a:p>
          <a:p>
            <a:pPr marL="0" indent="0">
              <a:lnSpc>
                <a:spcPct val="90000"/>
              </a:lnSpc>
              <a:spcBef>
                <a:spcPts val="0"/>
              </a:spcBef>
              <a:spcAft>
                <a:spcPts val="600"/>
              </a:spcAft>
              <a:buNone/>
            </a:pPr>
            <a:endParaRPr lang="en-US">
              <a:solidFill>
                <a:schemeClr val="bg1"/>
              </a:solidFill>
            </a:endParaRPr>
          </a:p>
          <a:p>
            <a:pPr>
              <a:lnSpc>
                <a:spcPct val="90000"/>
              </a:lnSpc>
              <a:spcBef>
                <a:spcPts val="0"/>
              </a:spcBef>
              <a:spcAft>
                <a:spcPts val="600"/>
              </a:spcAft>
            </a:pPr>
            <a:r>
              <a:rPr lang="en-US">
                <a:solidFill>
                  <a:schemeClr val="bg1"/>
                </a:solidFill>
              </a:rPr>
              <a:t>Each subcommittee will research, discuss, and draft policy recommendations to the larger body. </a:t>
            </a:r>
          </a:p>
          <a:p>
            <a:pPr>
              <a:lnSpc>
                <a:spcPct val="90000"/>
              </a:lnSpc>
              <a:spcBef>
                <a:spcPts val="0"/>
              </a:spcBef>
              <a:spcAft>
                <a:spcPts val="600"/>
              </a:spcAft>
            </a:pPr>
            <a:endParaRPr lang="en-US">
              <a:solidFill>
                <a:schemeClr val="bg1"/>
              </a:solidFill>
            </a:endParaRPr>
          </a:p>
          <a:p>
            <a:pPr>
              <a:lnSpc>
                <a:spcPct val="90000"/>
              </a:lnSpc>
              <a:spcBef>
                <a:spcPts val="0"/>
              </a:spcBef>
              <a:spcAft>
                <a:spcPts val="600"/>
              </a:spcAft>
            </a:pPr>
            <a:r>
              <a:rPr lang="en-US">
                <a:solidFill>
                  <a:schemeClr val="bg1"/>
                </a:solidFill>
              </a:rPr>
              <a:t>The whole study group will meet once a month to review and discuss recent subcommittee activity and recommendations. </a:t>
            </a:r>
          </a:p>
          <a:p>
            <a:pPr>
              <a:lnSpc>
                <a:spcPct val="90000"/>
              </a:lnSpc>
              <a:spcBef>
                <a:spcPts val="0"/>
              </a:spcBef>
              <a:spcAft>
                <a:spcPts val="600"/>
              </a:spcAft>
            </a:pPr>
            <a:endParaRPr lang="en-US">
              <a:solidFill>
                <a:schemeClr val="bg1"/>
              </a:solidFill>
            </a:endParaRPr>
          </a:p>
          <a:p>
            <a:pPr>
              <a:lnSpc>
                <a:spcPct val="90000"/>
              </a:lnSpc>
              <a:spcBef>
                <a:spcPts val="0"/>
              </a:spcBef>
              <a:spcAft>
                <a:spcPts val="600"/>
              </a:spcAft>
            </a:pPr>
            <a:r>
              <a:rPr lang="en-US">
                <a:solidFill>
                  <a:schemeClr val="bg1"/>
                </a:solidFill>
              </a:rPr>
              <a:t>OPR will provide subcommittees with a general template to standardize the policy recommendations’ format for an easy translation into the final legislative report. </a:t>
            </a:r>
          </a:p>
          <a:p>
            <a:pPr>
              <a:lnSpc>
                <a:spcPct val="90000"/>
              </a:lnSpc>
              <a:spcBef>
                <a:spcPts val="0"/>
              </a:spcBef>
              <a:spcAft>
                <a:spcPts val="600"/>
              </a:spcAft>
            </a:pPr>
            <a:endParaRPr lang="en-US">
              <a:solidFill>
                <a:schemeClr val="bg1"/>
              </a:solidFill>
            </a:endParaRPr>
          </a:p>
        </p:txBody>
      </p:sp>
      <p:sp>
        <p:nvSpPr>
          <p:cNvPr id="5" name="Rectangle 4">
            <a:extLst>
              <a:ext uri="{FF2B5EF4-FFF2-40B4-BE49-F238E27FC236}">
                <a16:creationId xmlns:a16="http://schemas.microsoft.com/office/drawing/2014/main" id="{204EA945-F903-306D-40E0-783D4CED9F37}"/>
              </a:ext>
            </a:extLst>
          </p:cNvPr>
          <p:cNvSpPr/>
          <p:nvPr/>
        </p:nvSpPr>
        <p:spPr>
          <a:xfrm>
            <a:off x="5444359" y="126474"/>
            <a:ext cx="6611007" cy="6600497"/>
          </a:xfrm>
          <a:prstGeom prst="rect">
            <a:avLst/>
          </a:prstGeom>
          <a:noFill/>
          <a:ln w="269875">
            <a:solidFill>
              <a:srgbClr val="4A5356"/>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829642081"/>
      </p:ext>
    </p:extLst>
  </p:cSld>
  <p:clrMapOvr>
    <a:overrideClrMapping bg1="dk1" tx1="lt1" bg2="dk2" tx2="lt2" accent1="accent1" accent2="accent2" accent3="accent3" accent4="accent4" accent5="accent5" accent6="accent6" hlink="hlink" folHlink="folHlink"/>
  </p:clrMapOvr>
</p:sld>
</file>

<file path=ppt/theme/theme1.xml><?xml version="1.0" encoding="utf-8"?>
<a:theme xmlns:a="http://schemas.openxmlformats.org/drawingml/2006/main" name="Parcel">
  <a:themeElements>
    <a:clrScheme name="Parcel">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fontScheme name="Parcel">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rcel">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4DB32801-28C0-48B0-8C1D-A9A58613615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94FE77231E11D943B4A9A3E21D2D631C" ma:contentTypeVersion="19" ma:contentTypeDescription="Create a new document." ma:contentTypeScope="" ma:versionID="7ac51f24448f55d2b825aae21e33a81a">
  <xsd:schema xmlns:xsd="http://www.w3.org/2001/XMLSchema" xmlns:xs="http://www.w3.org/2001/XMLSchema" xmlns:p="http://schemas.microsoft.com/office/2006/metadata/properties" xmlns:ns1="http://schemas.microsoft.com/sharepoint/v3" xmlns:ns2="fa183bd7-bcfa-44ed-a537-3bf551eaaa54" xmlns:ns3="83c9a996-c187-4036-9022-0b27f7bfaa9a" targetNamespace="http://schemas.microsoft.com/office/2006/metadata/properties" ma:root="true" ma:fieldsID="f2851c953bb067f745fe3cfbff6a2c58" ns1:_="" ns2:_="" ns3:_="">
    <xsd:import namespace="http://schemas.microsoft.com/sharepoint/v3"/>
    <xsd:import namespace="fa183bd7-bcfa-44ed-a537-3bf551eaaa54"/>
    <xsd:import namespace="83c9a996-c187-4036-9022-0b27f7bfaa9a"/>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OCR" minOccurs="0"/>
                <xsd:element ref="ns2:MediaServiceGenerationTime" minOccurs="0"/>
                <xsd:element ref="ns2:MediaServiceEventHashCode" minOccurs="0"/>
                <xsd:element ref="ns3:SharedWithUsers" minOccurs="0"/>
                <xsd:element ref="ns3:SharedWithDetails" minOccurs="0"/>
                <xsd:element ref="ns2:MediaLengthInSeconds" minOccurs="0"/>
                <xsd:element ref="ns2:Status" minOccurs="0"/>
                <xsd:element ref="ns1:_ip_UnifiedCompliancePolicyProperties" minOccurs="0"/>
                <xsd:element ref="ns1:_ip_UnifiedCompliancePolicyUIAction" minOccurs="0"/>
                <xsd:element ref="ns2:lcf76f155ced4ddcb4097134ff3c332f" minOccurs="0"/>
                <xsd:element ref="ns3:TaxCatchAll" minOccurs="0"/>
                <xsd:element ref="ns2:MediaServiceObjectDetectorVersions" minOccurs="0"/>
                <xsd:element ref="ns2:MediaServiceLocation"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19" nillable="true" ma:displayName="Unified Compliance Policy Properties" ma:hidden="true" ma:internalName="_ip_UnifiedCompliancePolicyProperties">
      <xsd:simpleType>
        <xsd:restriction base="dms:Note"/>
      </xsd:simpleType>
    </xsd:element>
    <xsd:element name="_ip_UnifiedCompliancePolicyUIAction" ma:index="20"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fa183bd7-bcfa-44ed-a537-3bf551eaaa5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LengthInSeconds" ma:index="17" nillable="true" ma:displayName="Length (seconds)" ma:internalName="MediaLengthInSeconds" ma:readOnly="true">
      <xsd:simpleType>
        <xsd:restriction base="dms:Unknown"/>
      </xsd:simpleType>
    </xsd:element>
    <xsd:element name="Status" ma:index="18" nillable="true" ma:displayName="Status" ma:default="Teams" ma:description="Describes how far along the ingest process this document currently is" ma:format="Dropdown" ma:internalName="Status">
      <xsd:simpleType>
        <xsd:restriction base="dms:Choice">
          <xsd:enumeration value="Teams"/>
          <xsd:enumeration value="Staging area"/>
          <xsd:enumeration value="VT-ReTain"/>
        </xsd:restrictio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0b405ef0-1b2e-414d-886f-c62305e76806"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hidden="true" ma:indexed="true" ma:internalName="MediaServiceObjectDetectorVersions" ma:readOnly="true">
      <xsd:simpleType>
        <xsd:restriction base="dms:Text"/>
      </xsd:simpleType>
    </xsd:element>
    <xsd:element name="MediaServiceLocation" ma:index="25" nillable="true" ma:displayName="Location" ma:indexed="true" ma:internalName="MediaServiceLocation" ma:readOnly="true">
      <xsd:simpleType>
        <xsd:restriction base="dms:Text"/>
      </xsd:simpleType>
    </xsd:element>
    <xsd:element name="MediaServiceSearchProperties" ma:index="26"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83c9a996-c187-4036-9022-0b27f7bfaa9a" elementFormDefault="qualified">
    <xsd:import namespace="http://schemas.microsoft.com/office/2006/documentManagement/types"/>
    <xsd:import namespace="http://schemas.microsoft.com/office/infopath/2007/PartnerControls"/>
    <xsd:element name="SharedWithUsers" ma:index="15"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6"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0f67c4cf-d411-4a6f-9cc0-8ae2d2d270bf}" ma:internalName="TaxCatchAll" ma:showField="CatchAllData" ma:web="83c9a996-c187-4036-9022-0b27f7bfaa9a">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lcf76f155ced4ddcb4097134ff3c332f xmlns="fa183bd7-bcfa-44ed-a537-3bf551eaaa54">
      <Terms xmlns="http://schemas.microsoft.com/office/infopath/2007/PartnerControls"/>
    </lcf76f155ced4ddcb4097134ff3c332f>
    <TaxCatchAll xmlns="83c9a996-c187-4036-9022-0b27f7bfaa9a" xsi:nil="true"/>
    <_ip_UnifiedCompliancePolicyProperties xmlns="http://schemas.microsoft.com/sharepoint/v3" xsi:nil="true"/>
    <Status xmlns="fa183bd7-bcfa-44ed-a537-3bf551eaaa54">Teams</Statu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0A13CF61-C5D4-436F-8D9E-905D83B4560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fa183bd7-bcfa-44ed-a537-3bf551eaaa54"/>
    <ds:schemaRef ds:uri="83c9a996-c187-4036-9022-0b27f7bfaa9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127CFBFF-EFAD-4EC8-9099-CE230DDAD43B}">
  <ds:schemaRefs>
    <ds:schemaRef ds:uri="fa183bd7-bcfa-44ed-a537-3bf551eaaa54"/>
    <ds:schemaRef ds:uri="http://schemas.microsoft.com/office/2006/documentManagement/types"/>
    <ds:schemaRef ds:uri="http://purl.org/dc/terms/"/>
    <ds:schemaRef ds:uri="http://schemas.openxmlformats.org/package/2006/metadata/core-properties"/>
    <ds:schemaRef ds:uri="http://schemas.microsoft.com/office/2006/metadata/properties"/>
    <ds:schemaRef ds:uri="83c9a996-c187-4036-9022-0b27f7bfaa9a"/>
    <ds:schemaRef ds:uri="http://purl.org/dc/elements/1.1/"/>
    <ds:schemaRef ds:uri="http://purl.org/dc/dcmitype/"/>
    <ds:schemaRef ds:uri="http://schemas.microsoft.com/office/infopath/2007/PartnerControls"/>
    <ds:schemaRef ds:uri="http://schemas.microsoft.com/sharepoint/v3"/>
    <ds:schemaRef ds:uri="http://www.w3.org/XML/1998/namespace"/>
  </ds:schemaRefs>
</ds:datastoreItem>
</file>

<file path=customXml/itemProps3.xml><?xml version="1.0" encoding="utf-8"?>
<ds:datastoreItem xmlns:ds="http://schemas.openxmlformats.org/officeDocument/2006/customXml" ds:itemID="{A3587668-9C2A-45CC-A066-7F70EFE79E67}">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Parcel</Template>
  <TotalTime>9</TotalTime>
  <Words>715</Words>
  <Application>Microsoft Office PowerPoint</Application>
  <PresentationFormat>Widescreen</PresentationFormat>
  <Paragraphs>93</Paragraphs>
  <Slides>10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Arial</vt:lpstr>
      <vt:lpstr>Calibri</vt:lpstr>
      <vt:lpstr>Gill Sans MT</vt:lpstr>
      <vt:lpstr>Symbol</vt:lpstr>
      <vt:lpstr>Parcel</vt:lpstr>
      <vt:lpstr>Mental Health Professional Licensing  Study</vt:lpstr>
      <vt:lpstr>ACT 117 of 2022</vt:lpstr>
      <vt:lpstr>Streamlining Licensure</vt:lpstr>
      <vt:lpstr>Streamlining Licensure</vt:lpstr>
      <vt:lpstr>Supervisor regulations</vt:lpstr>
      <vt:lpstr>Barriers to entry for Underrepresented Communities</vt:lpstr>
      <vt:lpstr>Barriers to entry for Underrepresented Communities</vt:lpstr>
      <vt:lpstr>Stakeholder Input</vt:lpstr>
      <vt:lpstr>Legislative report</vt:lpstr>
      <vt:lpstr>Next Steps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Bruce, Dylan</dc:creator>
  <cp:lastModifiedBy>Bruce, Dylan</cp:lastModifiedBy>
  <cp:revision>1</cp:revision>
  <dcterms:created xsi:type="dcterms:W3CDTF">2023-04-26T13:39:08Z</dcterms:created>
  <dcterms:modified xsi:type="dcterms:W3CDTF">2024-04-26T12:41:11Z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0x01010094FE77231E11D943B4A9A3E21D2D631C</vt:lpwstr>
  </property>
  <property fmtid="{D5CDD505-2E9C-101B-9397-08002B2CF9AE}" pid="3" name="MediaServiceImageTags">
    <vt:lpwstr/>
  </property>
</Properties>
</file>