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4" r:id="rId5"/>
  </p:sldMasterIdLst>
  <p:notesMasterIdLst>
    <p:notesMasterId r:id="rId13"/>
  </p:notesMasterIdLst>
  <p:sldIdLst>
    <p:sldId id="276" r:id="rId6"/>
    <p:sldId id="301" r:id="rId7"/>
    <p:sldId id="285" r:id="rId8"/>
    <p:sldId id="302" r:id="rId9"/>
    <p:sldId id="305" r:id="rId10"/>
    <p:sldId id="306" r:id="rId11"/>
    <p:sldId id="30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971AE4B-23FE-3920-4196-043BE2E14F01}" name="Grenier, Tara" initials="GT" userId="Grenier, Tara" providerId="None"/>
  <p188:author id="{A696A6AA-588B-6C8F-3C73-8D0415A21AEC}" name="Bruce, Dylan" initials="BD" userId="S::Dylan.Bruce@vermont.gov::d165b764-2668-468d-b823-335e78cbdb5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5BCD"/>
    <a:srgbClr val="EEDE12"/>
    <a:srgbClr val="C7ECF1"/>
    <a:srgbClr val="9BAFB5"/>
    <a:srgbClr val="4A5356"/>
    <a:srgbClr val="F2F2F2"/>
    <a:srgbClr val="FFFFFF"/>
    <a:srgbClr val="CE92DA"/>
    <a:srgbClr val="F7D1B7"/>
    <a:srgbClr val="FFDF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C79F3E-DB00-4ACC-947B-05EE02D3BDC0}" v="6" dt="2023-11-28T19:01:50.685"/>
    <p1510:client id="{B21BB052-9E65-4EF8-868A-594251F8AB84}" vWet="2" dt="2023-11-28T19:01:51.8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uce, Dylan" userId="d165b764-2668-468d-b823-335e78cbdb53" providerId="ADAL" clId="{44C79F3E-DB00-4ACC-947B-05EE02D3BDC0}"/>
    <pc:docChg chg="undo custSel addSld delSld modSld">
      <pc:chgData name="Bruce, Dylan" userId="d165b764-2668-468d-b823-335e78cbdb53" providerId="ADAL" clId="{44C79F3E-DB00-4ACC-947B-05EE02D3BDC0}" dt="2023-11-28T19:01:50.685" v="344" actId="1076"/>
      <pc:docMkLst>
        <pc:docMk/>
      </pc:docMkLst>
      <pc:sldChg chg="modSp mod">
        <pc:chgData name="Bruce, Dylan" userId="d165b764-2668-468d-b823-335e78cbdb53" providerId="ADAL" clId="{44C79F3E-DB00-4ACC-947B-05EE02D3BDC0}" dt="2023-11-28T19:01:50.685" v="344" actId="1076"/>
        <pc:sldMkLst>
          <pc:docMk/>
          <pc:sldMk cId="3778337684" sldId="285"/>
        </pc:sldMkLst>
        <pc:spChg chg="mod">
          <ac:chgData name="Bruce, Dylan" userId="d165b764-2668-468d-b823-335e78cbdb53" providerId="ADAL" clId="{44C79F3E-DB00-4ACC-947B-05EE02D3BDC0}" dt="2023-11-28T19:01:50.685" v="344" actId="1076"/>
          <ac:spMkLst>
            <pc:docMk/>
            <pc:sldMk cId="3778337684" sldId="285"/>
            <ac:spMk id="17" creationId="{D4D423A1-D2D6-E384-4B7E-C3E0D137CE02}"/>
          </ac:spMkLst>
        </pc:spChg>
      </pc:sldChg>
      <pc:sldChg chg="modSp mod">
        <pc:chgData name="Bruce, Dylan" userId="d165b764-2668-468d-b823-335e78cbdb53" providerId="ADAL" clId="{44C79F3E-DB00-4ACC-947B-05EE02D3BDC0}" dt="2023-11-27T15:39:17.325" v="340" actId="20577"/>
        <pc:sldMkLst>
          <pc:docMk/>
          <pc:sldMk cId="875780894" sldId="300"/>
        </pc:sldMkLst>
        <pc:spChg chg="mod">
          <ac:chgData name="Bruce, Dylan" userId="d165b764-2668-468d-b823-335e78cbdb53" providerId="ADAL" clId="{44C79F3E-DB00-4ACC-947B-05EE02D3BDC0}" dt="2023-11-27T15:39:17.325" v="340" actId="20577"/>
          <ac:spMkLst>
            <pc:docMk/>
            <pc:sldMk cId="875780894" sldId="300"/>
            <ac:spMk id="3" creationId="{B687818E-415C-87A5-7976-D3E31D4672BD}"/>
          </ac:spMkLst>
        </pc:spChg>
      </pc:sldChg>
      <pc:sldChg chg="delSp modSp mod">
        <pc:chgData name="Bruce, Dylan" userId="d165b764-2668-468d-b823-335e78cbdb53" providerId="ADAL" clId="{44C79F3E-DB00-4ACC-947B-05EE02D3BDC0}" dt="2023-11-27T15:11:59.611" v="32" actId="20577"/>
        <pc:sldMkLst>
          <pc:docMk/>
          <pc:sldMk cId="546808486" sldId="301"/>
        </pc:sldMkLst>
        <pc:spChg chg="mod">
          <ac:chgData name="Bruce, Dylan" userId="d165b764-2668-468d-b823-335e78cbdb53" providerId="ADAL" clId="{44C79F3E-DB00-4ACC-947B-05EE02D3BDC0}" dt="2023-11-27T15:11:59.611" v="32" actId="20577"/>
          <ac:spMkLst>
            <pc:docMk/>
            <pc:sldMk cId="546808486" sldId="301"/>
            <ac:spMk id="3" creationId="{EC61FCE8-CB3B-6BCE-3E09-C609DE7C3F90}"/>
          </ac:spMkLst>
        </pc:spChg>
        <pc:spChg chg="del">
          <ac:chgData name="Bruce, Dylan" userId="d165b764-2668-468d-b823-335e78cbdb53" providerId="ADAL" clId="{44C79F3E-DB00-4ACC-947B-05EE02D3BDC0}" dt="2023-11-27T15:01:57.644" v="1" actId="478"/>
          <ac:spMkLst>
            <pc:docMk/>
            <pc:sldMk cId="546808486" sldId="301"/>
            <ac:spMk id="4" creationId="{B0A3F481-24A2-7284-C70F-73F219BC0FB4}"/>
          </ac:spMkLst>
        </pc:spChg>
      </pc:sldChg>
      <pc:sldChg chg="modSp mod">
        <pc:chgData name="Bruce, Dylan" userId="d165b764-2668-468d-b823-335e78cbdb53" providerId="ADAL" clId="{44C79F3E-DB00-4ACC-947B-05EE02D3BDC0}" dt="2023-11-27T15:13:43.200" v="124" actId="27636"/>
        <pc:sldMkLst>
          <pc:docMk/>
          <pc:sldMk cId="1838253950" sldId="302"/>
        </pc:sldMkLst>
        <pc:spChg chg="mod">
          <ac:chgData name="Bruce, Dylan" userId="d165b764-2668-468d-b823-335e78cbdb53" providerId="ADAL" clId="{44C79F3E-DB00-4ACC-947B-05EE02D3BDC0}" dt="2023-11-27T15:13:43.200" v="124" actId="27636"/>
          <ac:spMkLst>
            <pc:docMk/>
            <pc:sldMk cId="1838253950" sldId="302"/>
            <ac:spMk id="6" creationId="{4A592850-797B-9543-10F0-68E3B89DC6A1}"/>
          </ac:spMkLst>
        </pc:spChg>
      </pc:sldChg>
      <pc:sldChg chg="del">
        <pc:chgData name="Bruce, Dylan" userId="d165b764-2668-468d-b823-335e78cbdb53" providerId="ADAL" clId="{44C79F3E-DB00-4ACC-947B-05EE02D3BDC0}" dt="2023-11-27T15:01:44.200" v="0" actId="47"/>
        <pc:sldMkLst>
          <pc:docMk/>
          <pc:sldMk cId="3176107643" sldId="304"/>
        </pc:sldMkLst>
      </pc:sldChg>
      <pc:sldChg chg="modSp mod">
        <pc:chgData name="Bruce, Dylan" userId="d165b764-2668-468d-b823-335e78cbdb53" providerId="ADAL" clId="{44C79F3E-DB00-4ACC-947B-05EE02D3BDC0}" dt="2023-11-27T15:14:35.363" v="206" actId="20577"/>
        <pc:sldMkLst>
          <pc:docMk/>
          <pc:sldMk cId="3037716187" sldId="305"/>
        </pc:sldMkLst>
        <pc:spChg chg="mod">
          <ac:chgData name="Bruce, Dylan" userId="d165b764-2668-468d-b823-335e78cbdb53" providerId="ADAL" clId="{44C79F3E-DB00-4ACC-947B-05EE02D3BDC0}" dt="2023-11-27T15:14:35.363" v="206" actId="20577"/>
          <ac:spMkLst>
            <pc:docMk/>
            <pc:sldMk cId="3037716187" sldId="305"/>
            <ac:spMk id="3" creationId="{28AE230A-5489-BCA0-4F9D-EE0950A04A30}"/>
          </ac:spMkLst>
        </pc:spChg>
      </pc:sldChg>
      <pc:sldChg chg="modSp mod">
        <pc:chgData name="Bruce, Dylan" userId="d165b764-2668-468d-b823-335e78cbdb53" providerId="ADAL" clId="{44C79F3E-DB00-4ACC-947B-05EE02D3BDC0}" dt="2023-11-27T15:37:43.157" v="286" actId="6549"/>
        <pc:sldMkLst>
          <pc:docMk/>
          <pc:sldMk cId="1599134286" sldId="306"/>
        </pc:sldMkLst>
        <pc:spChg chg="mod">
          <ac:chgData name="Bruce, Dylan" userId="d165b764-2668-468d-b823-335e78cbdb53" providerId="ADAL" clId="{44C79F3E-DB00-4ACC-947B-05EE02D3BDC0}" dt="2023-11-27T15:37:43.157" v="286" actId="6549"/>
          <ac:spMkLst>
            <pc:docMk/>
            <pc:sldMk cId="1599134286" sldId="306"/>
            <ac:spMk id="2" creationId="{C6F2702E-EFD8-02CE-B0EB-ABC5870E5238}"/>
          </ac:spMkLst>
        </pc:spChg>
      </pc:sldChg>
      <pc:sldChg chg="addSp delSp modSp del mod">
        <pc:chgData name="Bruce, Dylan" userId="d165b764-2668-468d-b823-335e78cbdb53" providerId="ADAL" clId="{44C79F3E-DB00-4ACC-947B-05EE02D3BDC0}" dt="2023-11-27T15:17:38.953" v="256" actId="47"/>
        <pc:sldMkLst>
          <pc:docMk/>
          <pc:sldMk cId="1410681170" sldId="307"/>
        </pc:sldMkLst>
        <pc:spChg chg="del mod">
          <ac:chgData name="Bruce, Dylan" userId="d165b764-2668-468d-b823-335e78cbdb53" providerId="ADAL" clId="{44C79F3E-DB00-4ACC-947B-05EE02D3BDC0}" dt="2023-11-27T15:16:01.866" v="244" actId="478"/>
          <ac:spMkLst>
            <pc:docMk/>
            <pc:sldMk cId="1410681170" sldId="307"/>
            <ac:spMk id="3" creationId="{ACB35B3D-9C3E-8EEA-CEF2-72BAC9AF9FE3}"/>
          </ac:spMkLst>
        </pc:spChg>
        <pc:spChg chg="del mod">
          <ac:chgData name="Bruce, Dylan" userId="d165b764-2668-468d-b823-335e78cbdb53" providerId="ADAL" clId="{44C79F3E-DB00-4ACC-947B-05EE02D3BDC0}" dt="2023-11-27T15:15:59.411" v="243" actId="478"/>
          <ac:spMkLst>
            <pc:docMk/>
            <pc:sldMk cId="1410681170" sldId="307"/>
            <ac:spMk id="4" creationId="{506B4577-6B85-3CE3-8B1D-0973D2F6058A}"/>
          </ac:spMkLst>
        </pc:spChg>
        <pc:spChg chg="add del mod">
          <ac:chgData name="Bruce, Dylan" userId="d165b764-2668-468d-b823-335e78cbdb53" providerId="ADAL" clId="{44C79F3E-DB00-4ACC-947B-05EE02D3BDC0}" dt="2023-11-27T15:16:06.406" v="246" actId="478"/>
          <ac:spMkLst>
            <pc:docMk/>
            <pc:sldMk cId="1410681170" sldId="307"/>
            <ac:spMk id="6" creationId="{7715B6BE-4BFA-81C9-E687-931C06D25624}"/>
          </ac:spMkLst>
        </pc:spChg>
        <pc:spChg chg="add del mod">
          <ac:chgData name="Bruce, Dylan" userId="d165b764-2668-468d-b823-335e78cbdb53" providerId="ADAL" clId="{44C79F3E-DB00-4ACC-947B-05EE02D3BDC0}" dt="2023-11-27T15:16:03.362" v="245" actId="478"/>
          <ac:spMkLst>
            <pc:docMk/>
            <pc:sldMk cId="1410681170" sldId="307"/>
            <ac:spMk id="8" creationId="{29FB8535-9DA9-D628-13BC-D9A01D450A71}"/>
          </ac:spMkLst>
        </pc:spChg>
        <pc:graphicFrameChg chg="add del mod modGraphic">
          <ac:chgData name="Bruce, Dylan" userId="d165b764-2668-468d-b823-335e78cbdb53" providerId="ADAL" clId="{44C79F3E-DB00-4ACC-947B-05EE02D3BDC0}" dt="2023-11-27T15:17:35.227" v="255" actId="478"/>
          <ac:graphicFrameMkLst>
            <pc:docMk/>
            <pc:sldMk cId="1410681170" sldId="307"/>
            <ac:graphicFrameMk id="9" creationId="{A1B41326-93FB-35AA-FBEB-A89B25240C7A}"/>
          </ac:graphicFrameMkLst>
        </pc:graphicFrameChg>
      </pc:sldChg>
      <pc:sldChg chg="modSp add del mod">
        <pc:chgData name="Bruce, Dylan" userId="d165b764-2668-468d-b823-335e78cbdb53" providerId="ADAL" clId="{44C79F3E-DB00-4ACC-947B-05EE02D3BDC0}" dt="2023-11-27T15:37:48.828" v="287" actId="2696"/>
        <pc:sldMkLst>
          <pc:docMk/>
          <pc:sldMk cId="2464012166" sldId="307"/>
        </pc:sldMkLst>
        <pc:spChg chg="mod">
          <ac:chgData name="Bruce, Dylan" userId="d165b764-2668-468d-b823-335e78cbdb53" providerId="ADAL" clId="{44C79F3E-DB00-4ACC-947B-05EE02D3BDC0}" dt="2023-11-27T15:37:24.908" v="285" actId="20577"/>
          <ac:spMkLst>
            <pc:docMk/>
            <pc:sldMk cId="2464012166" sldId="307"/>
            <ac:spMk id="3" creationId="{28AE230A-5489-BCA0-4F9D-EE0950A04A30}"/>
          </ac:spMkLst>
        </pc:spChg>
      </pc:sldChg>
      <pc:sldChg chg="del">
        <pc:chgData name="Bruce, Dylan" userId="d165b764-2668-468d-b823-335e78cbdb53" providerId="ADAL" clId="{44C79F3E-DB00-4ACC-947B-05EE02D3BDC0}" dt="2023-11-27T15:01:44.200" v="0" actId="47"/>
        <pc:sldMkLst>
          <pc:docMk/>
          <pc:sldMk cId="1375675171" sldId="311"/>
        </pc:sldMkLst>
      </pc:sldChg>
      <pc:sldChg chg="del">
        <pc:chgData name="Bruce, Dylan" userId="d165b764-2668-468d-b823-335e78cbdb53" providerId="ADAL" clId="{44C79F3E-DB00-4ACC-947B-05EE02D3BDC0}" dt="2023-11-27T15:01:44.200" v="0" actId="47"/>
        <pc:sldMkLst>
          <pc:docMk/>
          <pc:sldMk cId="1624018637" sldId="312"/>
        </pc:sldMkLst>
      </pc:sldChg>
      <pc:sldChg chg="del">
        <pc:chgData name="Bruce, Dylan" userId="d165b764-2668-468d-b823-335e78cbdb53" providerId="ADAL" clId="{44C79F3E-DB00-4ACC-947B-05EE02D3BDC0}" dt="2023-11-27T15:01:44.200" v="0" actId="47"/>
        <pc:sldMkLst>
          <pc:docMk/>
          <pc:sldMk cId="2535888338" sldId="315"/>
        </pc:sldMkLst>
      </pc:sldChg>
      <pc:sldChg chg="del">
        <pc:chgData name="Bruce, Dylan" userId="d165b764-2668-468d-b823-335e78cbdb53" providerId="ADAL" clId="{44C79F3E-DB00-4ACC-947B-05EE02D3BDC0}" dt="2023-11-27T15:01:44.200" v="0" actId="47"/>
        <pc:sldMkLst>
          <pc:docMk/>
          <pc:sldMk cId="4187801940" sldId="318"/>
        </pc:sldMkLst>
      </pc:sldChg>
      <pc:sldChg chg="del">
        <pc:chgData name="Bruce, Dylan" userId="d165b764-2668-468d-b823-335e78cbdb53" providerId="ADAL" clId="{44C79F3E-DB00-4ACC-947B-05EE02D3BDC0}" dt="2023-11-27T15:01:44.200" v="0" actId="47"/>
        <pc:sldMkLst>
          <pc:docMk/>
          <pc:sldMk cId="2410784221" sldId="319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35C986-FDAE-4469-8FB1-AC2CADD5B358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F3024B26-6EF5-4F6D-BC0F-93EE4EEB3606}">
      <dgm:prSet phldrT="[Text]"/>
      <dgm:spPr/>
      <dgm:t>
        <a:bodyPr/>
        <a:lstStyle/>
        <a:p>
          <a:r>
            <a:rPr lang="en-US"/>
            <a:t>Questions and Goals and Scope</a:t>
          </a:r>
        </a:p>
      </dgm:t>
    </dgm:pt>
    <dgm:pt modelId="{01F8CC4C-37B4-482C-A124-F40AAFD714C1}" type="parTrans" cxnId="{F8E8D745-963B-444F-B19E-7AB148285FB1}">
      <dgm:prSet/>
      <dgm:spPr/>
      <dgm:t>
        <a:bodyPr/>
        <a:lstStyle/>
        <a:p>
          <a:endParaRPr lang="en-US"/>
        </a:p>
      </dgm:t>
    </dgm:pt>
    <dgm:pt modelId="{B02578B7-3FC7-4C38-908A-CF073FF58F82}" type="sibTrans" cxnId="{F8E8D745-963B-444F-B19E-7AB148285FB1}">
      <dgm:prSet/>
      <dgm:spPr/>
      <dgm:t>
        <a:bodyPr/>
        <a:lstStyle/>
        <a:p>
          <a:endParaRPr lang="en-US"/>
        </a:p>
      </dgm:t>
    </dgm:pt>
    <dgm:pt modelId="{19AC8CEC-CDE7-4F9B-BEC7-A7CDA14DF525}">
      <dgm:prSet phldrT="[Text]"/>
      <dgm:spPr/>
      <dgm:t>
        <a:bodyPr/>
        <a:lstStyle/>
        <a:p>
          <a:r>
            <a:rPr lang="en-US"/>
            <a:t>Research, Resources, and Learning	</a:t>
          </a:r>
        </a:p>
      </dgm:t>
    </dgm:pt>
    <dgm:pt modelId="{070763A6-0B3A-4FD3-B71E-BC06F6205FF8}" type="parTrans" cxnId="{70CB4AA1-0D59-4616-BCE2-A9531115789D}">
      <dgm:prSet/>
      <dgm:spPr/>
      <dgm:t>
        <a:bodyPr/>
        <a:lstStyle/>
        <a:p>
          <a:endParaRPr lang="en-US"/>
        </a:p>
      </dgm:t>
    </dgm:pt>
    <dgm:pt modelId="{F2CD1B95-8A46-4683-8A3D-E878F47B5484}" type="sibTrans" cxnId="{70CB4AA1-0D59-4616-BCE2-A9531115789D}">
      <dgm:prSet/>
      <dgm:spPr/>
      <dgm:t>
        <a:bodyPr/>
        <a:lstStyle/>
        <a:p>
          <a:endParaRPr lang="en-US"/>
        </a:p>
      </dgm:t>
    </dgm:pt>
    <dgm:pt modelId="{87771ADE-B6C9-4FAC-AFFD-87FBFB96F66B}">
      <dgm:prSet phldrT="[Text]" custT="1"/>
      <dgm:spPr/>
      <dgm:t>
        <a:bodyPr/>
        <a:lstStyle/>
        <a:p>
          <a:r>
            <a:rPr lang="en-US" sz="2400"/>
            <a:t>Recommendations</a:t>
          </a:r>
        </a:p>
      </dgm:t>
    </dgm:pt>
    <dgm:pt modelId="{98641B7B-9FD7-4BB5-8947-49513830CFFE}" type="parTrans" cxnId="{4585F3CE-2A16-4C22-A745-30E9009AB063}">
      <dgm:prSet/>
      <dgm:spPr/>
      <dgm:t>
        <a:bodyPr/>
        <a:lstStyle/>
        <a:p>
          <a:endParaRPr lang="en-US"/>
        </a:p>
      </dgm:t>
    </dgm:pt>
    <dgm:pt modelId="{EDB51153-851D-4996-8E9A-847921769866}" type="sibTrans" cxnId="{4585F3CE-2A16-4C22-A745-30E9009AB063}">
      <dgm:prSet/>
      <dgm:spPr/>
      <dgm:t>
        <a:bodyPr/>
        <a:lstStyle/>
        <a:p>
          <a:endParaRPr lang="en-US"/>
        </a:p>
      </dgm:t>
    </dgm:pt>
    <dgm:pt modelId="{732BBC7B-AC17-4B18-8223-3770FD966B26}">
      <dgm:prSet phldrT="[Text]"/>
      <dgm:spPr/>
      <dgm:t>
        <a:bodyPr/>
        <a:lstStyle/>
        <a:p>
          <a:r>
            <a:rPr lang="en-US"/>
            <a:t>Report</a:t>
          </a:r>
        </a:p>
      </dgm:t>
    </dgm:pt>
    <dgm:pt modelId="{8B1F3B21-574C-4388-BCF0-10D8B3ED792E}" type="parTrans" cxnId="{99ECD3C1-5D35-41DA-B446-01B1375C2589}">
      <dgm:prSet/>
      <dgm:spPr/>
      <dgm:t>
        <a:bodyPr/>
        <a:lstStyle/>
        <a:p>
          <a:endParaRPr lang="en-US"/>
        </a:p>
      </dgm:t>
    </dgm:pt>
    <dgm:pt modelId="{C41011F9-14D1-49D3-B9BF-44C2AC68398C}" type="sibTrans" cxnId="{99ECD3C1-5D35-41DA-B446-01B1375C2589}">
      <dgm:prSet/>
      <dgm:spPr/>
      <dgm:t>
        <a:bodyPr/>
        <a:lstStyle/>
        <a:p>
          <a:endParaRPr lang="en-US"/>
        </a:p>
      </dgm:t>
    </dgm:pt>
    <dgm:pt modelId="{8B12D2A9-617C-472E-9421-DFADF52DE4FF}" type="pres">
      <dgm:prSet presAssocID="{AF35C986-FDAE-4469-8FB1-AC2CADD5B358}" presName="CompostProcess" presStyleCnt="0">
        <dgm:presLayoutVars>
          <dgm:dir/>
          <dgm:resizeHandles val="exact"/>
        </dgm:presLayoutVars>
      </dgm:prSet>
      <dgm:spPr/>
    </dgm:pt>
    <dgm:pt modelId="{4AAD8C2D-2646-4BF0-8C0D-96735B26D243}" type="pres">
      <dgm:prSet presAssocID="{AF35C986-FDAE-4469-8FB1-AC2CADD5B358}" presName="arrow" presStyleLbl="bgShp" presStyleIdx="0" presStyleCnt="1"/>
      <dgm:spPr/>
    </dgm:pt>
    <dgm:pt modelId="{6BCF8AAB-25B2-486D-89B2-5106761A9066}" type="pres">
      <dgm:prSet presAssocID="{AF35C986-FDAE-4469-8FB1-AC2CADD5B358}" presName="linearProcess" presStyleCnt="0"/>
      <dgm:spPr/>
    </dgm:pt>
    <dgm:pt modelId="{EE726CE9-A7A2-46CB-B512-E80B00ECB9D8}" type="pres">
      <dgm:prSet presAssocID="{F3024B26-6EF5-4F6D-BC0F-93EE4EEB3606}" presName="textNode" presStyleLbl="node1" presStyleIdx="0" presStyleCnt="4">
        <dgm:presLayoutVars>
          <dgm:bulletEnabled val="1"/>
        </dgm:presLayoutVars>
      </dgm:prSet>
      <dgm:spPr/>
    </dgm:pt>
    <dgm:pt modelId="{F70FC651-B02D-4B52-94ED-0F8B87F6D663}" type="pres">
      <dgm:prSet presAssocID="{B02578B7-3FC7-4C38-908A-CF073FF58F82}" presName="sibTrans" presStyleCnt="0"/>
      <dgm:spPr/>
    </dgm:pt>
    <dgm:pt modelId="{C7B52B0D-396C-4B56-9AB3-4A3410D38419}" type="pres">
      <dgm:prSet presAssocID="{19AC8CEC-CDE7-4F9B-BEC7-A7CDA14DF525}" presName="textNode" presStyleLbl="node1" presStyleIdx="1" presStyleCnt="4">
        <dgm:presLayoutVars>
          <dgm:bulletEnabled val="1"/>
        </dgm:presLayoutVars>
      </dgm:prSet>
      <dgm:spPr/>
    </dgm:pt>
    <dgm:pt modelId="{576A9055-859A-4330-81D3-C9D259C37051}" type="pres">
      <dgm:prSet presAssocID="{F2CD1B95-8A46-4683-8A3D-E878F47B5484}" presName="sibTrans" presStyleCnt="0"/>
      <dgm:spPr/>
    </dgm:pt>
    <dgm:pt modelId="{5687E9A6-A5ED-4DC4-93B7-A0EBFF408006}" type="pres">
      <dgm:prSet presAssocID="{87771ADE-B6C9-4FAC-AFFD-87FBFB96F66B}" presName="textNode" presStyleLbl="node1" presStyleIdx="2" presStyleCnt="4">
        <dgm:presLayoutVars>
          <dgm:bulletEnabled val="1"/>
        </dgm:presLayoutVars>
      </dgm:prSet>
      <dgm:spPr/>
    </dgm:pt>
    <dgm:pt modelId="{AB5B664A-4E78-4C20-ADE2-5E1435303530}" type="pres">
      <dgm:prSet presAssocID="{EDB51153-851D-4996-8E9A-847921769866}" presName="sibTrans" presStyleCnt="0"/>
      <dgm:spPr/>
    </dgm:pt>
    <dgm:pt modelId="{4F062F76-4C19-4A5B-AA9C-EA44754C0C1F}" type="pres">
      <dgm:prSet presAssocID="{732BBC7B-AC17-4B18-8223-3770FD966B26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E9E41D23-334A-44CF-BB40-BFF3B5A09DD5}" type="presOf" srcId="{AF35C986-FDAE-4469-8FB1-AC2CADD5B358}" destId="{8B12D2A9-617C-472E-9421-DFADF52DE4FF}" srcOrd="0" destOrd="0" presId="urn:microsoft.com/office/officeart/2005/8/layout/hProcess9"/>
    <dgm:cxn modelId="{F8E8D745-963B-444F-B19E-7AB148285FB1}" srcId="{AF35C986-FDAE-4469-8FB1-AC2CADD5B358}" destId="{F3024B26-6EF5-4F6D-BC0F-93EE4EEB3606}" srcOrd="0" destOrd="0" parTransId="{01F8CC4C-37B4-482C-A124-F40AAFD714C1}" sibTransId="{B02578B7-3FC7-4C38-908A-CF073FF58F82}"/>
    <dgm:cxn modelId="{6CE59F72-C927-431D-B64F-5D57C3ABA91C}" type="presOf" srcId="{87771ADE-B6C9-4FAC-AFFD-87FBFB96F66B}" destId="{5687E9A6-A5ED-4DC4-93B7-A0EBFF408006}" srcOrd="0" destOrd="0" presId="urn:microsoft.com/office/officeart/2005/8/layout/hProcess9"/>
    <dgm:cxn modelId="{F86FCB7F-215F-44CB-8E02-5F053DF4D4EA}" type="presOf" srcId="{732BBC7B-AC17-4B18-8223-3770FD966B26}" destId="{4F062F76-4C19-4A5B-AA9C-EA44754C0C1F}" srcOrd="0" destOrd="0" presId="urn:microsoft.com/office/officeart/2005/8/layout/hProcess9"/>
    <dgm:cxn modelId="{70CB4AA1-0D59-4616-BCE2-A9531115789D}" srcId="{AF35C986-FDAE-4469-8FB1-AC2CADD5B358}" destId="{19AC8CEC-CDE7-4F9B-BEC7-A7CDA14DF525}" srcOrd="1" destOrd="0" parTransId="{070763A6-0B3A-4FD3-B71E-BC06F6205FF8}" sibTransId="{F2CD1B95-8A46-4683-8A3D-E878F47B5484}"/>
    <dgm:cxn modelId="{2C2E82B5-C358-4E28-BD1F-BEEB7E181C23}" type="presOf" srcId="{19AC8CEC-CDE7-4F9B-BEC7-A7CDA14DF525}" destId="{C7B52B0D-396C-4B56-9AB3-4A3410D38419}" srcOrd="0" destOrd="0" presId="urn:microsoft.com/office/officeart/2005/8/layout/hProcess9"/>
    <dgm:cxn modelId="{99ECD3C1-5D35-41DA-B446-01B1375C2589}" srcId="{AF35C986-FDAE-4469-8FB1-AC2CADD5B358}" destId="{732BBC7B-AC17-4B18-8223-3770FD966B26}" srcOrd="3" destOrd="0" parTransId="{8B1F3B21-574C-4388-BCF0-10D8B3ED792E}" sibTransId="{C41011F9-14D1-49D3-B9BF-44C2AC68398C}"/>
    <dgm:cxn modelId="{4585F3CE-2A16-4C22-A745-30E9009AB063}" srcId="{AF35C986-FDAE-4469-8FB1-AC2CADD5B358}" destId="{87771ADE-B6C9-4FAC-AFFD-87FBFB96F66B}" srcOrd="2" destOrd="0" parTransId="{98641B7B-9FD7-4BB5-8947-49513830CFFE}" sibTransId="{EDB51153-851D-4996-8E9A-847921769866}"/>
    <dgm:cxn modelId="{6C6B36E2-50F2-4367-8ACD-BC6B651641D0}" type="presOf" srcId="{F3024B26-6EF5-4F6D-BC0F-93EE4EEB3606}" destId="{EE726CE9-A7A2-46CB-B512-E80B00ECB9D8}" srcOrd="0" destOrd="0" presId="urn:microsoft.com/office/officeart/2005/8/layout/hProcess9"/>
    <dgm:cxn modelId="{1C68EAF8-9CB5-4A53-926D-AA8C8F688434}" type="presParOf" srcId="{8B12D2A9-617C-472E-9421-DFADF52DE4FF}" destId="{4AAD8C2D-2646-4BF0-8C0D-96735B26D243}" srcOrd="0" destOrd="0" presId="urn:microsoft.com/office/officeart/2005/8/layout/hProcess9"/>
    <dgm:cxn modelId="{E33322EF-C7B2-4E68-91F1-1212EE880BCB}" type="presParOf" srcId="{8B12D2A9-617C-472E-9421-DFADF52DE4FF}" destId="{6BCF8AAB-25B2-486D-89B2-5106761A9066}" srcOrd="1" destOrd="0" presId="urn:microsoft.com/office/officeart/2005/8/layout/hProcess9"/>
    <dgm:cxn modelId="{80353B47-9FAD-460E-917B-32E631D16888}" type="presParOf" srcId="{6BCF8AAB-25B2-486D-89B2-5106761A9066}" destId="{EE726CE9-A7A2-46CB-B512-E80B00ECB9D8}" srcOrd="0" destOrd="0" presId="urn:microsoft.com/office/officeart/2005/8/layout/hProcess9"/>
    <dgm:cxn modelId="{B035BC52-189E-4916-A621-78D7D18D786A}" type="presParOf" srcId="{6BCF8AAB-25B2-486D-89B2-5106761A9066}" destId="{F70FC651-B02D-4B52-94ED-0F8B87F6D663}" srcOrd="1" destOrd="0" presId="urn:microsoft.com/office/officeart/2005/8/layout/hProcess9"/>
    <dgm:cxn modelId="{8C1A5645-9926-472A-8F09-EF9EE66B3987}" type="presParOf" srcId="{6BCF8AAB-25B2-486D-89B2-5106761A9066}" destId="{C7B52B0D-396C-4B56-9AB3-4A3410D38419}" srcOrd="2" destOrd="0" presId="urn:microsoft.com/office/officeart/2005/8/layout/hProcess9"/>
    <dgm:cxn modelId="{9C497E7B-25CA-4481-B7B6-EE47DDEA6174}" type="presParOf" srcId="{6BCF8AAB-25B2-486D-89B2-5106761A9066}" destId="{576A9055-859A-4330-81D3-C9D259C37051}" srcOrd="3" destOrd="0" presId="urn:microsoft.com/office/officeart/2005/8/layout/hProcess9"/>
    <dgm:cxn modelId="{92CCC5ED-2CBB-4F2F-8F2C-F3C0B2FAA8EA}" type="presParOf" srcId="{6BCF8AAB-25B2-486D-89B2-5106761A9066}" destId="{5687E9A6-A5ED-4DC4-93B7-A0EBFF408006}" srcOrd="4" destOrd="0" presId="urn:microsoft.com/office/officeart/2005/8/layout/hProcess9"/>
    <dgm:cxn modelId="{B41ED089-5B87-41AE-8294-258C12686406}" type="presParOf" srcId="{6BCF8AAB-25B2-486D-89B2-5106761A9066}" destId="{AB5B664A-4E78-4C20-ADE2-5E1435303530}" srcOrd="5" destOrd="0" presId="urn:microsoft.com/office/officeart/2005/8/layout/hProcess9"/>
    <dgm:cxn modelId="{45F17944-1EA0-47CB-A69E-69D496884BCC}" type="presParOf" srcId="{6BCF8AAB-25B2-486D-89B2-5106761A9066}" destId="{4F062F76-4C19-4A5B-AA9C-EA44754C0C1F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AD8C2D-2646-4BF0-8C0D-96735B26D243}">
      <dsp:nvSpPr>
        <dsp:cNvPr id="0" name=""/>
        <dsp:cNvSpPr/>
      </dsp:nvSpPr>
      <dsp:spPr>
        <a:xfrm>
          <a:off x="855617" y="0"/>
          <a:ext cx="9696993" cy="44958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726CE9-A7A2-46CB-B512-E80B00ECB9D8}">
      <dsp:nvSpPr>
        <dsp:cNvPr id="0" name=""/>
        <dsp:cNvSpPr/>
      </dsp:nvSpPr>
      <dsp:spPr>
        <a:xfrm>
          <a:off x="5709" y="1348740"/>
          <a:ext cx="2746218" cy="1798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Questions and Goals and Scope</a:t>
          </a:r>
        </a:p>
      </dsp:txBody>
      <dsp:txXfrm>
        <a:off x="93496" y="1436527"/>
        <a:ext cx="2570644" cy="1622746"/>
      </dsp:txXfrm>
    </dsp:sp>
    <dsp:sp modelId="{C7B52B0D-396C-4B56-9AB3-4A3410D38419}">
      <dsp:nvSpPr>
        <dsp:cNvPr id="0" name=""/>
        <dsp:cNvSpPr/>
      </dsp:nvSpPr>
      <dsp:spPr>
        <a:xfrm>
          <a:off x="2889239" y="1348740"/>
          <a:ext cx="2746218" cy="17983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Research, Resources, and Learning	</a:t>
          </a:r>
        </a:p>
      </dsp:txBody>
      <dsp:txXfrm>
        <a:off x="2977026" y="1436527"/>
        <a:ext cx="2570644" cy="1622746"/>
      </dsp:txXfrm>
    </dsp:sp>
    <dsp:sp modelId="{5687E9A6-A5ED-4DC4-93B7-A0EBFF408006}">
      <dsp:nvSpPr>
        <dsp:cNvPr id="0" name=""/>
        <dsp:cNvSpPr/>
      </dsp:nvSpPr>
      <dsp:spPr>
        <a:xfrm>
          <a:off x="5772769" y="1348740"/>
          <a:ext cx="2746218" cy="17983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Recommendations</a:t>
          </a:r>
        </a:p>
      </dsp:txBody>
      <dsp:txXfrm>
        <a:off x="5860556" y="1436527"/>
        <a:ext cx="2570644" cy="1622746"/>
      </dsp:txXfrm>
    </dsp:sp>
    <dsp:sp modelId="{4F062F76-4C19-4A5B-AA9C-EA44754C0C1F}">
      <dsp:nvSpPr>
        <dsp:cNvPr id="0" name=""/>
        <dsp:cNvSpPr/>
      </dsp:nvSpPr>
      <dsp:spPr>
        <a:xfrm>
          <a:off x="8656299" y="1348740"/>
          <a:ext cx="2746218" cy="17983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Report</a:t>
          </a:r>
        </a:p>
      </dsp:txBody>
      <dsp:txXfrm>
        <a:off x="8744086" y="1436527"/>
        <a:ext cx="2570644" cy="16227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30A6D1-3B08-44BD-89D1-F2624A777806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CB92A3-9D29-46E5-9615-0B32AEA15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9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4059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630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326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5AEBE-8454-EFB0-61EB-14F2F2AB1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A5541B-70D0-12F4-7BC6-51E231BC54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DA41E4-3D7E-F174-9F3D-8C4055214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EAA1E-C6F9-207F-53BD-F96FF967D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504A09-2EC7-A498-25DF-6A0DD2C05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697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92F9C-0CE5-372B-2606-8EAC7982A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95070-63E8-D374-50CE-E0011E207F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2DC047-9B03-D967-0DE5-56E57A1CF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FFCE92-026D-9C27-9858-C01ADC383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942C2-832C-3E87-F66D-1D0921668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9677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BFF9A-F143-3A4D-3D32-8ADB292A1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3DA778-7204-4378-4515-7274669288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B52653-E187-4468-F75B-B3B8AB122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27BF7-FB12-8FB8-74AE-1C1161B90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FEE425-7142-7C1E-2F1F-35DA1A4BE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6343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BE4A7-C542-5DBD-A549-512252751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F15DB-8289-5044-B2A8-2855812860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034DB5-7B00-85D9-30A6-11D425CA70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291FEC-F31C-FE2D-E30F-4C0493304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5A43F2-48BD-FDB4-6D79-747AEBC4C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B4E785-DBB8-2E9C-C4EC-F6CD4A633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1873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9747D-47AF-CB1B-6E6C-5554020F1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CBC62C-12C5-0C43-43B3-B3629C704C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DA8532-0732-DDA0-7540-35B2576994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B865E8-A1FA-585C-C2CF-95E6435FA0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870BDB-9FFF-7457-FA37-F8FAED9BC9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3AF836-7288-1374-42D0-746847F5B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6912A0-9CD6-8E46-31ED-D1D47C88A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F733C7-E3DC-54C1-9073-66254974A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1750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00EB4-5ECB-E4A1-94E3-C07CC82C5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BD32F6-4245-0197-535E-20FDAAE42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8314EE-2A24-196F-5954-C702C5C33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287494-7C3A-101B-7E26-D71A80EF2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4996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F22222-8B71-5666-A0D6-2F0B48C1B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8697AE-5784-6B1D-21CE-F32BD7E35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6359EB-D9BA-A855-D9CD-BE04237E4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749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66EC5-A2D0-8C7F-5B02-BF0A9051A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841FE-E557-E7EC-8059-9A1E1427F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2CEB4B-285D-CEA3-BA61-23C447D2F0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9EAD3E-0C3A-85AA-A556-89768A148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766A5A-840A-728A-9BBA-338CB155F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6C5549-E12C-8354-5E25-49B47E8C3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378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56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15704-5FD6-562B-C2B4-8F8163BCE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49A5C0-B312-F735-6978-D80CD8C0EE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88D1DB-0E61-8829-C3D5-4BF65A7F5F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BC36F-873A-51F1-28D5-CA6C0BCCF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6E4B26-66AC-929B-DBEF-E4AE00183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0A1D95-4840-F7E4-0949-FACE28D0B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6063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9018F-1C3E-6081-B8B1-A2B4D0002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392FF7-E553-EAFD-B796-BB71B0EA19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03030-BDA0-646B-626E-F95FD788F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D81A41-7A44-DA5D-902D-187B8322D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D65B60-5157-B360-7356-6125D4C0A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578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B08BCE-CB93-057E-4952-F9FAD7484A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1154BD-7BDF-C42E-D26F-F286B1AF07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E60EA-63FE-9D9A-4BEC-168EEF816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6DD041-5F86-ECAE-DE4C-A01210EA4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A012C-C433-739E-9645-76ED8C50A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073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8812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605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8392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017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995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582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4BF363DC-8CEF-4A3F-BE08-A289CFF1343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846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4BF363DC-8CEF-4A3F-BE08-A289CFF1343D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863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C68C22-5837-9065-6273-660D00A41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E40761-5F3D-3CCB-2CEB-63B541EA6A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E7EB4D-DC63-2B24-83D7-FE320D3CC0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36373-9E0C-48F2-A1E4-CCFA697319D4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0DB7E-5AC2-7B7F-7DEC-F97C8A35ED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536B1B-4A84-1B78-4075-E6E46D6E56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7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os.vermont.gov/opr/regulatory/regulatory-review/mental-health-licensing-study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BA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3F47E20B-1205-4238-A82B-90EF577F32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13567AC-EB9A-47A9-B6EC-B5BDB73B11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3BD4AF29-5660-41A9-8061-AA2FAF4C9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373" y="821993"/>
            <a:ext cx="3845549" cy="3212654"/>
          </a:xfrm>
          <a:noFill/>
          <a:ln>
            <a:solidFill>
              <a:schemeClr val="bg1"/>
            </a:solidFill>
          </a:ln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Mental Health Professional Licensing  Study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2897B8-A1C4-4D3C-B97E-A3F425AD3F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9503" y="4315597"/>
            <a:ext cx="3415288" cy="110614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rPr>
              <a:t>Office of Professional Regulation</a:t>
            </a:r>
            <a:br>
              <a:rPr lang="en-US"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rPr>
            </a:br>
            <a:endParaRPr lang="en-US" sz="1600" b="1" kern="120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r>
              <a:rPr lang="en-US" sz="1600" b="1">
                <a:solidFill>
                  <a:schemeClr val="bg1"/>
                </a:solidFill>
              </a:rPr>
              <a:t>sos.opr.comments@vermont.gov</a:t>
            </a:r>
          </a:p>
          <a:p>
            <a:endParaRPr lang="en-US" sz="1600" b="1" kern="120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endParaRPr lang="en-US" sz="1600" b="1" kern="120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14ECB307-AB1E-4CE6-A8EE-77B6E88184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048" y="643467"/>
            <a:ext cx="5410199" cy="5410199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BBD39067-460E-81D9-17EE-3756E187E16D}"/>
              </a:ext>
            </a:extLst>
          </p:cNvPr>
          <p:cNvSpPr txBox="1">
            <a:spLocks/>
          </p:cNvSpPr>
          <p:nvPr/>
        </p:nvSpPr>
        <p:spPr>
          <a:xfrm>
            <a:off x="595116" y="5508171"/>
            <a:ext cx="3415288" cy="849086"/>
          </a:xfrm>
          <a:prstGeom prst="rect">
            <a:avLst/>
          </a:prstGeom>
        </p:spPr>
        <p:txBody>
          <a:bodyPr vert="horz" lIns="91440" tIns="45720" rIns="91440" bIns="45720" rtlCol="0" anchor="t" anchorCtr="1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5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>
                <a:solidFill>
                  <a:schemeClr val="bg1"/>
                </a:solidFill>
                <a:hlinkClick r:id="rId3"/>
              </a:rPr>
              <a:t>https://sos.vermont.gov/opr/regulatory/regulatory-review/mental-health-licensing-study/</a:t>
            </a:r>
            <a:endParaRPr lang="en-US" sz="1400" b="1">
              <a:solidFill>
                <a:schemeClr val="bg1"/>
              </a:solidFill>
            </a:endParaRPr>
          </a:p>
          <a:p>
            <a:endParaRPr lang="en-US" sz="1600" b="1">
              <a:solidFill>
                <a:schemeClr val="bg1"/>
              </a:solidFill>
            </a:endParaRPr>
          </a:p>
          <a:p>
            <a:endParaRPr lang="en-US" sz="16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322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CA606-5FAD-6A4E-0CC1-982523F57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1FCE8-CB3B-6BCE-3E09-C609DE7C3F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/>
              <a:t>Welcome</a:t>
            </a:r>
            <a:endParaRPr lang="en-US" sz="2400"/>
          </a:p>
          <a:p>
            <a:r>
              <a:rPr lang="en-US" sz="2000"/>
              <a:t>New and Refined Issues and Questions Throughout</a:t>
            </a:r>
          </a:p>
          <a:p>
            <a:r>
              <a:rPr lang="en-US" sz="2000"/>
              <a:t>Identifying Resources, Research, and Learning Opportunities</a:t>
            </a:r>
          </a:p>
          <a:p>
            <a:pPr marL="0" indent="0">
              <a:buNone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546808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8AC22BD7-85EC-A70E-166C-AA21581B3E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60978"/>
              </p:ext>
            </p:extLst>
          </p:nvPr>
        </p:nvGraphicFramePr>
        <p:xfrm>
          <a:off x="500743" y="1208314"/>
          <a:ext cx="11408228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Arrow: Down 15">
            <a:extLst>
              <a:ext uri="{FF2B5EF4-FFF2-40B4-BE49-F238E27FC236}">
                <a16:creationId xmlns:a16="http://schemas.microsoft.com/office/drawing/2014/main" id="{B3F46EF6-3CA4-15C1-0ACC-C9CCA5209917}"/>
              </a:ext>
            </a:extLst>
          </p:cNvPr>
          <p:cNvSpPr/>
          <p:nvPr/>
        </p:nvSpPr>
        <p:spPr>
          <a:xfrm>
            <a:off x="3229428" y="1406071"/>
            <a:ext cx="199571" cy="1097642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4D423A1-D2D6-E384-4B7E-C3E0D137CE02}"/>
              </a:ext>
            </a:extLst>
          </p:cNvPr>
          <p:cNvSpPr txBox="1"/>
          <p:nvPr/>
        </p:nvSpPr>
        <p:spPr>
          <a:xfrm>
            <a:off x="2617106" y="937861"/>
            <a:ext cx="142421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We're here!</a:t>
            </a:r>
          </a:p>
        </p:txBody>
      </p:sp>
    </p:spTree>
    <p:extLst>
      <p:ext uri="{BB962C8B-B14F-4D97-AF65-F5344CB8AC3E}">
        <p14:creationId xmlns:p14="http://schemas.microsoft.com/office/powerpoint/2010/main" val="3778337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94D52-84F2-31F2-8AF7-1CB7917A9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66192"/>
            <a:ext cx="7729728" cy="1188720"/>
          </a:xfrm>
        </p:spPr>
        <p:txBody>
          <a:bodyPr/>
          <a:lstStyle/>
          <a:p>
            <a:r>
              <a:rPr lang="en-US"/>
              <a:t>Barriers to Entry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9C5DE-7E00-2258-DCF4-A11CB3AA90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55984" y="1594830"/>
            <a:ext cx="4897699" cy="4852767"/>
          </a:xfr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400"/>
              <a:t>Examinations (need for accommodations and alternatives)</a:t>
            </a:r>
          </a:p>
          <a:p>
            <a:r>
              <a:rPr lang="en-US" sz="1400"/>
              <a:t>Pathways to licensure (need to simplify and expand, particularly for those out-of-state)</a:t>
            </a:r>
          </a:p>
          <a:p>
            <a:r>
              <a:rPr lang="en-US" sz="1400"/>
              <a:t>"Threshold" qualifications and post-degree supplementation</a:t>
            </a:r>
          </a:p>
          <a:p>
            <a:r>
              <a:rPr lang="en-US" sz="1400"/>
              <a:t>Confusing qualifications (e.g., "psychotherapy" and social work; direct vs. indirect supervision) </a:t>
            </a:r>
          </a:p>
          <a:p>
            <a:r>
              <a:rPr lang="en-US" sz="1400"/>
              <a:t>Lack of qualified supervisors </a:t>
            </a:r>
          </a:p>
          <a:p>
            <a:r>
              <a:rPr lang="en-US" sz="1400"/>
              <a:t>Cost and payment structure for supervision</a:t>
            </a:r>
          </a:p>
          <a:p>
            <a:r>
              <a:rPr lang="en-US" sz="1400"/>
              <a:t>Licensing requirements inconsistent with those of surrounding states</a:t>
            </a:r>
          </a:p>
          <a:p>
            <a:r>
              <a:rPr lang="en-US" sz="1400"/>
              <a:t>Access and barriers to obtaining required education (financial, time, location, etc.) </a:t>
            </a:r>
          </a:p>
          <a:p>
            <a:pPr>
              <a:buFont typeface="Arial,Sans-Serif" panose="020B0604020202020204" pitchFamily="34" charset="0"/>
            </a:pPr>
            <a:r>
              <a:rPr lang="en-US" sz="1400"/>
              <a:t>No license for disciplines (e.g., art therapy, music therapy, school counseling) </a:t>
            </a:r>
          </a:p>
          <a:p>
            <a:pPr>
              <a:buFont typeface="Arial,Sans-Serif" panose="020B0604020202020204" pitchFamily="34" charset="0"/>
            </a:pPr>
            <a:r>
              <a:rPr lang="en-US" sz="1400"/>
              <a:t>The Roster, its role, timing requirements, and impact of both (e.g., public protection, ability to obtain license, counting of supervision hours, reciprocity) 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592850-797B-9543-10F0-68E3B89DC6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8315" y="1594830"/>
            <a:ext cx="4832675" cy="4852767"/>
          </a:xfr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pPr marL="228600" lvl="0" indent="-228600" rtl="0">
              <a:buChar char="•"/>
            </a:pPr>
            <a:r>
              <a:rPr lang="en-US" sz="1400" baseline="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Lack of guidance on how to pursue licensure (e.g., website problems, inaccessible language and resources)</a:t>
            </a:r>
            <a:r>
              <a:rPr lang="en-US" sz="140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​</a:t>
            </a:r>
            <a:endParaRPr lang="en-US" sz="1400"/>
          </a:p>
          <a:p>
            <a:pPr marL="228600" lvl="0" indent="-228600" rtl="0">
              <a:buChar char="•"/>
            </a:pPr>
            <a:r>
              <a:rPr lang="en-US" sz="1400" baseline="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Specificity of the current requirements (e.g., 1:30 ratio of supervision to supervised practice)</a:t>
            </a:r>
            <a:r>
              <a:rPr lang="en-US" sz="140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​</a:t>
            </a:r>
          </a:p>
          <a:p>
            <a:pPr marL="228600" lvl="0" indent="-228600" rtl="0">
              <a:buChar char="•"/>
            </a:pPr>
            <a:r>
              <a:rPr lang="en-US" sz="1400" baseline="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Continuing education requirements across all professions (equity, cost, time, need, consistency, etc.)</a:t>
            </a:r>
            <a:r>
              <a:rPr lang="en-US" sz="140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​</a:t>
            </a:r>
          </a:p>
          <a:p>
            <a:pPr marL="228600" lvl="0" indent="-228600" rtl="0">
              <a:buChar char="•"/>
            </a:pPr>
            <a:r>
              <a:rPr lang="en-US" sz="1400" baseline="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Multiple boards and regulatory requirements for professions with similar but different practices</a:t>
            </a:r>
            <a:r>
              <a:rPr lang="en-US" sz="140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​</a:t>
            </a:r>
          </a:p>
          <a:p>
            <a:pPr marL="228600" lvl="0" indent="-228600" rtl="0">
              <a:buChar char="•"/>
            </a:pPr>
            <a:r>
              <a:rPr lang="en-US" sz="1400" baseline="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Disconnect between licensing and reimbursement (time after licensure to credentialing, roster timeline, etc.)</a:t>
            </a:r>
            <a:r>
              <a:rPr lang="en-US" sz="140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​</a:t>
            </a:r>
          </a:p>
          <a:p>
            <a:pPr marL="228600" lvl="0" indent="-228600" rtl="0">
              <a:buChar char="•"/>
            </a:pPr>
            <a:r>
              <a:rPr lang="en-US" sz="1400" baseline="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Clarity of process for obtaining VT license based on license in another state</a:t>
            </a:r>
            <a:r>
              <a:rPr lang="en-US" sz="140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​</a:t>
            </a:r>
          </a:p>
          <a:p>
            <a:pPr marL="228600" lvl="0" indent="-228600" rtl="0">
              <a:buChar char="•"/>
            </a:pPr>
            <a:r>
              <a:rPr lang="en-US" sz="1400" baseline="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Clarity of process for obtaining a telehealth license or a compact license</a:t>
            </a:r>
            <a:r>
              <a:rPr lang="en-US" sz="140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​</a:t>
            </a:r>
          </a:p>
          <a:p>
            <a:pPr marL="228600" lvl="0" indent="-228600" rtl="0">
              <a:buChar char="•"/>
            </a:pPr>
            <a:r>
              <a:rPr lang="en-US" sz="1400" baseline="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No regulation of supervisors</a:t>
            </a:r>
            <a:r>
              <a:rPr lang="en-US" sz="140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​</a:t>
            </a:r>
          </a:p>
          <a:p>
            <a:pPr marL="228600" lvl="0" indent="-228600" rtl="0">
              <a:buChar char="•"/>
            </a:pPr>
            <a:r>
              <a:rPr lang="en-US" sz="1400" baseline="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No way to confirm supervision is compliant until finished</a:t>
            </a:r>
          </a:p>
        </p:txBody>
      </p:sp>
    </p:spTree>
    <p:extLst>
      <p:ext uri="{BB962C8B-B14F-4D97-AF65-F5344CB8AC3E}">
        <p14:creationId xmlns:p14="http://schemas.microsoft.com/office/powerpoint/2010/main" val="1838253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2702E-EFD8-02CE-B0EB-ABC5870E5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Barriers Subgroup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E230A-5489-BCA0-4F9D-EE0950A04A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1912" y="2290354"/>
            <a:ext cx="9025128" cy="4288971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en-US"/>
              <a:t>How can we be more equitable in mental health professional licensing? </a:t>
            </a:r>
          </a:p>
          <a:p>
            <a:pPr lvl="1"/>
            <a:r>
              <a:rPr lang="en-US"/>
              <a:t>Continuing education, access to education, cost and access to relevant supervision</a:t>
            </a:r>
          </a:p>
          <a:p>
            <a:pPr lvl="1"/>
            <a:r>
              <a:rPr lang="en-US"/>
              <a:t>Systemic oppression and inequality in barriers to entry </a:t>
            </a:r>
          </a:p>
          <a:p>
            <a:r>
              <a:rPr lang="en-US"/>
              <a:t>How can the laws be improved for professionals-in-training? </a:t>
            </a:r>
          </a:p>
          <a:p>
            <a:pPr lvl="1"/>
            <a:r>
              <a:rPr lang="en-US"/>
              <a:t>The Roster</a:t>
            </a:r>
          </a:p>
          <a:p>
            <a:pPr lvl="1"/>
            <a:r>
              <a:rPr lang="en-US"/>
              <a:t>Affordability, access, non-monetary costs</a:t>
            </a:r>
          </a:p>
          <a:p>
            <a:pPr lvl="1"/>
            <a:r>
              <a:rPr lang="en-US"/>
              <a:t>Exams, supervision hours, coursework</a:t>
            </a:r>
          </a:p>
          <a:p>
            <a:pPr lvl="1"/>
            <a:r>
              <a:rPr lang="en-US"/>
              <a:t>Guidance, clarity</a:t>
            </a:r>
          </a:p>
          <a:p>
            <a:r>
              <a:rPr lang="en-US"/>
              <a:t>How do we improve the post-degree supervised practice and supervision requirements?</a:t>
            </a:r>
          </a:p>
          <a:p>
            <a:pPr lvl="1"/>
            <a:r>
              <a:rPr lang="en-US"/>
              <a:t>Address equity, cost, oversight, etc.</a:t>
            </a:r>
          </a:p>
          <a:p>
            <a:pPr lvl="1"/>
            <a:r>
              <a:rPr lang="en-US"/>
              <a:t>Maintain availability</a:t>
            </a:r>
          </a:p>
          <a:p>
            <a:r>
              <a:rPr lang="en-US"/>
              <a:t>How do we work with partners to ensure coordination with other practice needs (e.g., reimbursement)?</a:t>
            </a:r>
          </a:p>
          <a:p>
            <a:r>
              <a:rPr lang="en-US"/>
              <a:t>How do we address barriers to licensure for other disciplines and out-of-state professionals?</a:t>
            </a:r>
          </a:p>
          <a:p>
            <a:endParaRPr lang="en-US"/>
          </a:p>
          <a:p>
            <a:pPr marL="0" indent="0">
              <a:buNone/>
            </a:pPr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716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2702E-EFD8-02CE-B0EB-ABC5870E5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Research &amp;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E230A-5489-BCA0-4F9D-EE0950A04A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1912" y="2412274"/>
            <a:ext cx="9025128" cy="414636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2600"/>
              <a:t>What resources would be helpful to answer these subgroup questions? </a:t>
            </a:r>
          </a:p>
          <a:p>
            <a:r>
              <a:rPr lang="en-US" sz="2600"/>
              <a:t>What stakeholder groups should be considered and how can we include their participation?</a:t>
            </a:r>
          </a:p>
          <a:p>
            <a:r>
              <a:rPr lang="en-US" sz="2600"/>
              <a:t>What can Vermont learn from other states’ regulatory programs? </a:t>
            </a:r>
          </a:p>
          <a:p>
            <a:r>
              <a:rPr lang="en-US" sz="2600"/>
              <a:t>What other research would you like OPR to conduct?</a:t>
            </a:r>
          </a:p>
          <a:p>
            <a:r>
              <a:rPr lang="en-US" sz="2600"/>
              <a:t>What other research and resources does this group have available?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pPr marL="0" indent="0" algn="ctr">
              <a:buNone/>
            </a:pPr>
            <a:endParaRPr lang="en-US" sz="4000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134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0F8FF-5B6B-DB60-B632-8E1E1B856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Meeting 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7818E-415C-87A5-7976-D3E31D467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503352"/>
            <a:ext cx="7729728" cy="379910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4600"/>
              <a:t>Meetings: </a:t>
            </a:r>
            <a:r>
              <a:rPr lang="en-US" sz="4400"/>
              <a:t>2-4pm</a:t>
            </a:r>
            <a:endParaRPr lang="en-US"/>
          </a:p>
          <a:p>
            <a:pPr lvl="1"/>
            <a:r>
              <a:rPr lang="en-US" sz="2400"/>
              <a:t>Supervision – Dec. 5</a:t>
            </a:r>
          </a:p>
          <a:p>
            <a:pPr lvl="1"/>
            <a:r>
              <a:rPr lang="en-US" sz="2400"/>
              <a:t>Streamlining &amp; Barriers – Dec. 12</a:t>
            </a:r>
          </a:p>
          <a:p>
            <a:pPr lvl="1"/>
            <a:r>
              <a:rPr lang="en-US" sz="2400"/>
              <a:t>Whole Group Meeting – Dec. 18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9EE3A7-A7DF-AA47-DE8F-B02F50A8950D}"/>
              </a:ext>
            </a:extLst>
          </p:cNvPr>
          <p:cNvSpPr txBox="1"/>
          <p:nvPr/>
        </p:nvSpPr>
        <p:spPr>
          <a:xfrm>
            <a:off x="1115785" y="5823857"/>
            <a:ext cx="10141857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/>
              <a:t>Sos.opr.comments@vermont.gov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80894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FE77231E11D943B4A9A3E21D2D631C" ma:contentTypeVersion="19" ma:contentTypeDescription="Create a new document." ma:contentTypeScope="" ma:versionID="7ac51f24448f55d2b825aae21e33a81a">
  <xsd:schema xmlns:xsd="http://www.w3.org/2001/XMLSchema" xmlns:xs="http://www.w3.org/2001/XMLSchema" xmlns:p="http://schemas.microsoft.com/office/2006/metadata/properties" xmlns:ns1="http://schemas.microsoft.com/sharepoint/v3" xmlns:ns2="fa183bd7-bcfa-44ed-a537-3bf551eaaa54" xmlns:ns3="83c9a996-c187-4036-9022-0b27f7bfaa9a" targetNamespace="http://schemas.microsoft.com/office/2006/metadata/properties" ma:root="true" ma:fieldsID="f2851c953bb067f745fe3cfbff6a2c58" ns1:_="" ns2:_="" ns3:_="">
    <xsd:import namespace="http://schemas.microsoft.com/sharepoint/v3"/>
    <xsd:import namespace="fa183bd7-bcfa-44ed-a537-3bf551eaaa54"/>
    <xsd:import namespace="83c9a996-c187-4036-9022-0b27f7bfaa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183bd7-bcfa-44ed-a537-3bf551eaaa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Status" ma:index="18" nillable="true" ma:displayName="Status" ma:default="Teams" ma:description="Describes how far along the ingest process this document currently is" ma:format="Dropdown" ma:internalName="Status">
      <xsd:simpleType>
        <xsd:restriction base="dms:Choice">
          <xsd:enumeration value="Teams"/>
          <xsd:enumeration value="Staging area"/>
          <xsd:enumeration value="VT-ReTain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b405ef0-1b2e-414d-886f-c62305e7680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c9a996-c187-4036-9022-0b27f7bfaa9a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f67c4cf-d411-4a6f-9cc0-8ae2d2d270bf}" ma:internalName="TaxCatchAll" ma:showField="CatchAllData" ma:web="83c9a996-c187-4036-9022-0b27f7bfaa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fa183bd7-bcfa-44ed-a537-3bf551eaaa54">
      <Terms xmlns="http://schemas.microsoft.com/office/infopath/2007/PartnerControls"/>
    </lcf76f155ced4ddcb4097134ff3c332f>
    <TaxCatchAll xmlns="83c9a996-c187-4036-9022-0b27f7bfaa9a" xsi:nil="true"/>
    <_ip_UnifiedCompliancePolicyProperties xmlns="http://schemas.microsoft.com/sharepoint/v3" xsi:nil="true"/>
    <Status xmlns="fa183bd7-bcfa-44ed-a537-3bf551eaaa54">Teams</Statu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11648E8-416E-427D-9767-154830AC9114}"/>
</file>

<file path=customXml/itemProps2.xml><?xml version="1.0" encoding="utf-8"?>
<ds:datastoreItem xmlns:ds="http://schemas.openxmlformats.org/officeDocument/2006/customXml" ds:itemID="{127CFBFF-EFAD-4EC8-9099-CE230DDAD43B}">
  <ds:schemaRefs>
    <ds:schemaRef ds:uri="83c9a996-c187-4036-9022-0b27f7bfaa9a"/>
    <ds:schemaRef ds:uri="fa183bd7-bcfa-44ed-a537-3bf551eaaa5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3587668-9C2A-45CC-A066-7F70EFE79E6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Application>Microsoft Office PowerPoint</Application>
  <PresentationFormat>Widescreen</PresentationFormat>
  <Slides>7</Slides>
  <Notes>0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Parcel</vt:lpstr>
      <vt:lpstr>Office Theme</vt:lpstr>
      <vt:lpstr>Mental Health Professional Licensing  Study</vt:lpstr>
      <vt:lpstr>Agenda</vt:lpstr>
      <vt:lpstr>PowerPoint Presentation</vt:lpstr>
      <vt:lpstr>Barriers to Entry</vt:lpstr>
      <vt:lpstr>Barriers Subgroup Questions</vt:lpstr>
      <vt:lpstr>Research &amp; Resources</vt:lpstr>
      <vt:lpstr>Next Meeting Dates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Bruce, Dylan</dc:creator>
  <cp:revision>1</cp:revision>
  <dcterms:created xsi:type="dcterms:W3CDTF">2023-04-26T13:39:08Z</dcterms:created>
  <dcterms:modified xsi:type="dcterms:W3CDTF">2023-11-28T19:02:39Z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0x01010094FE77231E11D943B4A9A3E21D2D631C</vt:lpwstr>
  </property>
  <property fmtid="{D5CDD505-2E9C-101B-9397-08002B2CF9AE}" pid="3" name="MediaServiceImageTags">
    <vt:lpwstr/>
  </property>
</Properties>
</file>