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  <p:sldId id="320" r:id="rId6"/>
    <p:sldId id="285" r:id="rId7"/>
    <p:sldId id="302" r:id="rId8"/>
    <p:sldId id="305" r:id="rId9"/>
    <p:sldId id="321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63E2C-AFF1-477B-A23B-56DEE7F1EDE1}" v="1" dt="2023-12-11T21:06:49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69763E2C-AFF1-477B-A23B-56DEE7F1EDE1}"/>
    <pc:docChg chg="undo custSel addSld delSld modSld">
      <pc:chgData name="Bruce, Dylan" userId="d165b764-2668-468d-b823-335e78cbdb53" providerId="ADAL" clId="{69763E2C-AFF1-477B-A23B-56DEE7F1EDE1}" dt="2023-12-12T16:59:16.965" v="863" actId="20577"/>
      <pc:docMkLst>
        <pc:docMk/>
      </pc:docMkLst>
      <pc:sldChg chg="modSp mod">
        <pc:chgData name="Bruce, Dylan" userId="d165b764-2668-468d-b823-335e78cbdb53" providerId="ADAL" clId="{69763E2C-AFF1-477B-A23B-56DEE7F1EDE1}" dt="2023-12-12T16:29:52.011" v="617" actId="20577"/>
        <pc:sldMkLst>
          <pc:docMk/>
          <pc:sldMk cId="875780894" sldId="300"/>
        </pc:sldMkLst>
        <pc:spChg chg="mod">
          <ac:chgData name="Bruce, Dylan" userId="d165b764-2668-468d-b823-335e78cbdb53" providerId="ADAL" clId="{69763E2C-AFF1-477B-A23B-56DEE7F1EDE1}" dt="2023-12-12T16:29:52.011" v="617" actId="20577"/>
          <ac:spMkLst>
            <pc:docMk/>
            <pc:sldMk cId="875780894" sldId="300"/>
            <ac:spMk id="3" creationId="{B687818E-415C-87A5-7976-D3E31D4672BD}"/>
          </ac:spMkLst>
        </pc:spChg>
        <pc:spChg chg="mod">
          <ac:chgData name="Bruce, Dylan" userId="d165b764-2668-468d-b823-335e78cbdb53" providerId="ADAL" clId="{69763E2C-AFF1-477B-A23B-56DEE7F1EDE1}" dt="2023-12-12T16:29:02.854" v="567" actId="1076"/>
          <ac:spMkLst>
            <pc:docMk/>
            <pc:sldMk cId="875780894" sldId="300"/>
            <ac:spMk id="4" creationId="{FD9EE3A7-A7DF-AA47-DE8F-B02F50A8950D}"/>
          </ac:spMkLst>
        </pc:spChg>
      </pc:sldChg>
      <pc:sldChg chg="add">
        <pc:chgData name="Bruce, Dylan" userId="d165b764-2668-468d-b823-335e78cbdb53" providerId="ADAL" clId="{69763E2C-AFF1-477B-A23B-56DEE7F1EDE1}" dt="2023-12-11T21:06:49.349" v="11"/>
        <pc:sldMkLst>
          <pc:docMk/>
          <pc:sldMk cId="1838253950" sldId="302"/>
        </pc:sldMkLst>
      </pc:sldChg>
      <pc:sldChg chg="del">
        <pc:chgData name="Bruce, Dylan" userId="d165b764-2668-468d-b823-335e78cbdb53" providerId="ADAL" clId="{69763E2C-AFF1-477B-A23B-56DEE7F1EDE1}" dt="2023-12-11T21:06:38.355" v="10" actId="47"/>
        <pc:sldMkLst>
          <pc:docMk/>
          <pc:sldMk cId="3176107643" sldId="304"/>
        </pc:sldMkLst>
      </pc:sldChg>
      <pc:sldChg chg="add">
        <pc:chgData name="Bruce, Dylan" userId="d165b764-2668-468d-b823-335e78cbdb53" providerId="ADAL" clId="{69763E2C-AFF1-477B-A23B-56DEE7F1EDE1}" dt="2023-12-11T21:06:49.349" v="11"/>
        <pc:sldMkLst>
          <pc:docMk/>
          <pc:sldMk cId="3037716187" sldId="305"/>
        </pc:sldMkLst>
      </pc:sldChg>
      <pc:sldChg chg="del">
        <pc:chgData name="Bruce, Dylan" userId="d165b764-2668-468d-b823-335e78cbdb53" providerId="ADAL" clId="{69763E2C-AFF1-477B-A23B-56DEE7F1EDE1}" dt="2023-12-11T21:06:52.986" v="12" actId="47"/>
        <pc:sldMkLst>
          <pc:docMk/>
          <pc:sldMk cId="1599134286" sldId="306"/>
        </pc:sldMkLst>
      </pc:sldChg>
      <pc:sldChg chg="del">
        <pc:chgData name="Bruce, Dylan" userId="d165b764-2668-468d-b823-335e78cbdb53" providerId="ADAL" clId="{69763E2C-AFF1-477B-A23B-56DEE7F1EDE1}" dt="2023-12-11T21:06:38.355" v="10" actId="47"/>
        <pc:sldMkLst>
          <pc:docMk/>
          <pc:sldMk cId="1624018637" sldId="312"/>
        </pc:sldMkLst>
      </pc:sldChg>
      <pc:sldChg chg="del">
        <pc:chgData name="Bruce, Dylan" userId="d165b764-2668-468d-b823-335e78cbdb53" providerId="ADAL" clId="{69763E2C-AFF1-477B-A23B-56DEE7F1EDE1}" dt="2023-12-11T21:06:38.355" v="10" actId="47"/>
        <pc:sldMkLst>
          <pc:docMk/>
          <pc:sldMk cId="2535888338" sldId="315"/>
        </pc:sldMkLst>
      </pc:sldChg>
      <pc:sldChg chg="modSp mod">
        <pc:chgData name="Bruce, Dylan" userId="d165b764-2668-468d-b823-335e78cbdb53" providerId="ADAL" clId="{69763E2C-AFF1-477B-A23B-56DEE7F1EDE1}" dt="2023-12-12T16:02:56.949" v="279" actId="14"/>
        <pc:sldMkLst>
          <pc:docMk/>
          <pc:sldMk cId="3312911447" sldId="320"/>
        </pc:sldMkLst>
        <pc:spChg chg="mod">
          <ac:chgData name="Bruce, Dylan" userId="d165b764-2668-468d-b823-335e78cbdb53" providerId="ADAL" clId="{69763E2C-AFF1-477B-A23B-56DEE7F1EDE1}" dt="2023-12-12T16:02:56.949" v="279" actId="14"/>
          <ac:spMkLst>
            <pc:docMk/>
            <pc:sldMk cId="3312911447" sldId="320"/>
            <ac:spMk id="3" creationId="{EC61FCE8-CB3B-6BCE-3E09-C609DE7C3F90}"/>
          </ac:spMkLst>
        </pc:spChg>
      </pc:sldChg>
      <pc:sldChg chg="modSp add mod">
        <pc:chgData name="Bruce, Dylan" userId="d165b764-2668-468d-b823-335e78cbdb53" providerId="ADAL" clId="{69763E2C-AFF1-477B-A23B-56DEE7F1EDE1}" dt="2023-12-12T16:59:16.965" v="863" actId="20577"/>
        <pc:sldMkLst>
          <pc:docMk/>
          <pc:sldMk cId="2603374264" sldId="321"/>
        </pc:sldMkLst>
        <pc:spChg chg="mod">
          <ac:chgData name="Bruce, Dylan" userId="d165b764-2668-468d-b823-335e78cbdb53" providerId="ADAL" clId="{69763E2C-AFF1-477B-A23B-56DEE7F1EDE1}" dt="2023-12-12T16:59:16.965" v="863" actId="20577"/>
          <ac:spMkLst>
            <pc:docMk/>
            <pc:sldMk cId="2603374264" sldId="321"/>
            <ac:spMk id="3" creationId="{28AE230A-5489-BCA0-4F9D-EE0950A04A30}"/>
          </ac:spMkLst>
        </pc:spChg>
      </pc:sldChg>
      <pc:sldChg chg="new del">
        <pc:chgData name="Bruce, Dylan" userId="d165b764-2668-468d-b823-335e78cbdb53" providerId="ADAL" clId="{69763E2C-AFF1-477B-A23B-56DEE7F1EDE1}" dt="2023-12-11T21:16:47.948" v="16" actId="47"/>
        <pc:sldMkLst>
          <pc:docMk/>
          <pc:sldMk cId="895783539" sldId="322"/>
        </pc:sldMkLst>
      </pc:sldChg>
      <pc:sldChg chg="new del">
        <pc:chgData name="Bruce, Dylan" userId="d165b764-2668-468d-b823-335e78cbdb53" providerId="ADAL" clId="{69763E2C-AFF1-477B-A23B-56DEE7F1EDE1}" dt="2023-12-11T21:16:31.849" v="14" actId="680"/>
        <pc:sldMkLst>
          <pc:docMk/>
          <pc:sldMk cId="2898786673" sldId="322"/>
        </pc:sldMkLst>
      </pc:sldChg>
      <pc:sldChg chg="addSp delSp modSp new del mod">
        <pc:chgData name="Bruce, Dylan" userId="d165b764-2668-468d-b823-335e78cbdb53" providerId="ADAL" clId="{69763E2C-AFF1-477B-A23B-56DEE7F1EDE1}" dt="2023-12-12T16:00:10.788" v="122" actId="47"/>
        <pc:sldMkLst>
          <pc:docMk/>
          <pc:sldMk cId="3311080925" sldId="322"/>
        </pc:sldMkLst>
        <pc:spChg chg="del mod">
          <ac:chgData name="Bruce, Dylan" userId="d165b764-2668-468d-b823-335e78cbdb53" providerId="ADAL" clId="{69763E2C-AFF1-477B-A23B-56DEE7F1EDE1}" dt="2023-12-11T21:23:38.939" v="57" actId="478"/>
          <ac:spMkLst>
            <pc:docMk/>
            <pc:sldMk cId="3311080925" sldId="322"/>
            <ac:spMk id="2" creationId="{E880F745-3C03-61F5-16A9-C989A58CA036}"/>
          </ac:spMkLst>
        </pc:spChg>
        <pc:spChg chg="add del mod">
          <ac:chgData name="Bruce, Dylan" userId="d165b764-2668-468d-b823-335e78cbdb53" providerId="ADAL" clId="{69763E2C-AFF1-477B-A23B-56DEE7F1EDE1}" dt="2023-12-11T21:23:43.439" v="58" actId="478"/>
          <ac:spMkLst>
            <pc:docMk/>
            <pc:sldMk cId="3311080925" sldId="322"/>
            <ac:spMk id="6" creationId="{5E3664C7-77AC-9F8B-74F4-9E751903B252}"/>
          </ac:spMkLst>
        </pc:spChg>
        <pc:graphicFrameChg chg="add del mod modGraphic">
          <ac:chgData name="Bruce, Dylan" userId="d165b764-2668-468d-b823-335e78cbdb53" providerId="ADAL" clId="{69763E2C-AFF1-477B-A23B-56DEE7F1EDE1}" dt="2023-12-11T21:17:44.196" v="27" actId="3680"/>
          <ac:graphicFrameMkLst>
            <pc:docMk/>
            <pc:sldMk cId="3311080925" sldId="322"/>
            <ac:graphicFrameMk id="3" creationId="{086E6457-CDB3-46D4-9847-FB95C9ADC2B8}"/>
          </ac:graphicFrameMkLst>
        </pc:graphicFrameChg>
        <pc:graphicFrameChg chg="add mod modGraphic">
          <ac:chgData name="Bruce, Dylan" userId="d165b764-2668-468d-b823-335e78cbdb53" providerId="ADAL" clId="{69763E2C-AFF1-477B-A23B-56DEE7F1EDE1}" dt="2023-12-11T21:25:05.258" v="121" actId="207"/>
          <ac:graphicFrameMkLst>
            <pc:docMk/>
            <pc:sldMk cId="3311080925" sldId="322"/>
            <ac:graphicFrameMk id="4" creationId="{958EAD7D-0585-51BA-214D-0D735EF4082D}"/>
          </ac:graphicFrameMkLst>
        </pc:graphicFrameChg>
      </pc:sldChg>
      <pc:sldChg chg="add del">
        <pc:chgData name="Bruce, Dylan" userId="d165b764-2668-468d-b823-335e78cbdb53" providerId="ADAL" clId="{69763E2C-AFF1-477B-A23B-56DEE7F1EDE1}" dt="2023-12-11T21:17:00.139" v="18" actId="2890"/>
        <pc:sldMkLst>
          <pc:docMk/>
          <pc:sldMk cId="4103036586" sldId="32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7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7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6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6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607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Subgroup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Welcome</a:t>
            </a:r>
          </a:p>
          <a:p>
            <a:r>
              <a:rPr lang="en-US" sz="2000" dirty="0"/>
              <a:t>Review Barriers to Entry Issues and Question</a:t>
            </a:r>
          </a:p>
          <a:p>
            <a:r>
              <a:rPr lang="en-US" sz="2000" dirty="0"/>
              <a:t>Discussion: how to collect resources to inform/address these issues</a:t>
            </a:r>
          </a:p>
        </p:txBody>
      </p:sp>
    </p:spTree>
    <p:extLst>
      <p:ext uri="{BB962C8B-B14F-4D97-AF65-F5344CB8AC3E}">
        <p14:creationId xmlns:p14="http://schemas.microsoft.com/office/powerpoint/2010/main" val="33129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3229428" y="1406071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2617106" y="969220"/>
            <a:ext cx="14242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We're here!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6192"/>
            <a:ext cx="7729728" cy="1188720"/>
          </a:xfrm>
        </p:spPr>
        <p:txBody>
          <a:bodyPr/>
          <a:lstStyle/>
          <a:p>
            <a:r>
              <a:rPr lang="en-US"/>
              <a:t>Barriers to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5984" y="1594830"/>
            <a:ext cx="4897699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400"/>
              <a:t>Examinations (need for accommodations and alternatives)</a:t>
            </a:r>
          </a:p>
          <a:p>
            <a:r>
              <a:rPr lang="en-US" sz="1400"/>
              <a:t>Pathways to licensure (need to simplify and expand, particularly for those out-of-state)</a:t>
            </a:r>
          </a:p>
          <a:p>
            <a:r>
              <a:rPr lang="en-US" sz="1400"/>
              <a:t>"Threshold" qualifications and post-degree supplementation</a:t>
            </a:r>
          </a:p>
          <a:p>
            <a:r>
              <a:rPr lang="en-US" sz="1400"/>
              <a:t>Confusing qualifications (e.g., "psychotherapy" and social work; direct vs. indirect supervision) </a:t>
            </a:r>
          </a:p>
          <a:p>
            <a:r>
              <a:rPr lang="en-US" sz="1400"/>
              <a:t>Lack of qualified supervisors </a:t>
            </a:r>
          </a:p>
          <a:p>
            <a:r>
              <a:rPr lang="en-US" sz="1400"/>
              <a:t>Cost and payment structure for supervision</a:t>
            </a:r>
          </a:p>
          <a:p>
            <a:r>
              <a:rPr lang="en-US" sz="1400"/>
              <a:t>Licensing requirements inconsistent with those of surrounding states</a:t>
            </a:r>
          </a:p>
          <a:p>
            <a:r>
              <a:rPr lang="en-US" sz="1400"/>
              <a:t>Access and barriers to obtaining required education (financial, time, location, etc.)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No license for disciplines (e.g., art therapy, music therapy, school counseling)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The Roster, its role, timing requirements, and impact of both (e.g., public protection, ability to obtain license, counting of supervision hours, reciprocity) 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92850-797B-9543-10F0-68E3B89DC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594830"/>
            <a:ext cx="4832675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Lack of guidance on how to pursue licensure (e.g., website problems, inaccessible language and resources)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  <a:endParaRPr lang="en-US" sz="1400"/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Specificity of the current requirements (e.g., 1:30 ratio of supervision to supervised practice)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Continuing education requirements across all professions (equity, cost, time, need, consistency, 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Multiple boards and regulatory requirements for professions with similar but different practices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Disconnect between licensing and reimbursement (time after licensure to credentialing, roster timeline, 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VT license based on license in another state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a telehealth license or a compact license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regulation of supervisors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way to confirm supervision is compliant until finished</a:t>
            </a:r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Subgroup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90354"/>
            <a:ext cx="9025128" cy="42889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How can we be more equitable in mental health professional licensing? </a:t>
            </a:r>
          </a:p>
          <a:p>
            <a:pPr lvl="1"/>
            <a:r>
              <a:rPr lang="en-US"/>
              <a:t>Continuing education, access to education, cost and access to relevant supervision</a:t>
            </a:r>
          </a:p>
          <a:p>
            <a:pPr lvl="1"/>
            <a:r>
              <a:rPr lang="en-US"/>
              <a:t>Systemic oppression and inequality in barriers to entry </a:t>
            </a:r>
          </a:p>
          <a:p>
            <a:r>
              <a:rPr lang="en-US"/>
              <a:t>How can the laws be improved for professionals-in-training? </a:t>
            </a:r>
          </a:p>
          <a:p>
            <a:pPr lvl="1"/>
            <a:r>
              <a:rPr lang="en-US"/>
              <a:t>The Roster</a:t>
            </a:r>
          </a:p>
          <a:p>
            <a:pPr lvl="1"/>
            <a:r>
              <a:rPr lang="en-US"/>
              <a:t>Affordability, access, non-monetary costs</a:t>
            </a:r>
          </a:p>
          <a:p>
            <a:pPr lvl="1"/>
            <a:r>
              <a:rPr lang="en-US"/>
              <a:t>Exams, supervision hours, coursework</a:t>
            </a:r>
          </a:p>
          <a:p>
            <a:pPr lvl="1"/>
            <a:r>
              <a:rPr lang="en-US"/>
              <a:t>Guidance, clarity</a:t>
            </a:r>
          </a:p>
          <a:p>
            <a:r>
              <a:rPr lang="en-US"/>
              <a:t>How do we improve the post-degree supervised practice and supervision requirements?</a:t>
            </a:r>
          </a:p>
          <a:p>
            <a:pPr lvl="1"/>
            <a:r>
              <a:rPr lang="en-US"/>
              <a:t>Address equity, cost, oversight, etc.</a:t>
            </a:r>
          </a:p>
          <a:p>
            <a:pPr lvl="1"/>
            <a:r>
              <a:rPr lang="en-US"/>
              <a:t>Maintain availability</a:t>
            </a:r>
          </a:p>
          <a:p>
            <a:r>
              <a:rPr lang="en-US"/>
              <a:t>How do we work with partners to ensure coordination with other practice needs (e.g., reimbursement)?</a:t>
            </a:r>
          </a:p>
          <a:p>
            <a:r>
              <a:rPr lang="en-US"/>
              <a:t>How do we address barriers to licensure for other disciplines and out-of-state professionals?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1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412274"/>
            <a:ext cx="9025128" cy="41463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/>
              <a:t>What resources are needed to answer these subgroup questions? </a:t>
            </a:r>
          </a:p>
          <a:p>
            <a:pPr lvl="1"/>
            <a:r>
              <a:rPr lang="en-US" sz="2400" dirty="0"/>
              <a:t>How can we get the resources and materials necessary?</a:t>
            </a:r>
          </a:p>
          <a:p>
            <a:pPr lvl="2"/>
            <a:r>
              <a:rPr lang="en-US" sz="2400" dirty="0"/>
              <a:t>What materials/research can OPR collect for the group?</a:t>
            </a:r>
          </a:p>
          <a:p>
            <a:pPr lvl="2"/>
            <a:r>
              <a:rPr lang="en-US" sz="2400" dirty="0"/>
              <a:t>What organizations can OPR contact </a:t>
            </a:r>
            <a:r>
              <a:rPr lang="en-US" sz="2400"/>
              <a:t>or join for a meeting?</a:t>
            </a:r>
            <a:endParaRPr lang="en-US" sz="2400" dirty="0"/>
          </a:p>
          <a:p>
            <a:pPr lvl="2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7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37991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en-US" sz="2000" dirty="0"/>
              <a:t>Whole Group Meeting – Dec. 18</a:t>
            </a:r>
          </a:p>
          <a:p>
            <a:pPr lvl="1"/>
            <a:r>
              <a:rPr lang="en-US" sz="2000" dirty="0"/>
              <a:t>Supervisor Regulations Subgroup – Jan. 2</a:t>
            </a:r>
          </a:p>
          <a:p>
            <a:pPr lvl="1"/>
            <a:r>
              <a:rPr lang="en-US" sz="2000" dirty="0"/>
              <a:t>Streamlining Regulations Subgroup – Jan. 9</a:t>
            </a:r>
          </a:p>
          <a:p>
            <a:pPr lvl="1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1025071" y="5119914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Sos.opr.comments@vermont.gov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8" ma:contentTypeDescription="Create a new document." ma:contentTypeScope="" ma:versionID="8999ed0cdc2a787e15e0589712de70b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3f9bec87388cff23ceb3471e617cc663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Props1.xml><?xml version="1.0" encoding="utf-8"?>
<ds:datastoreItem xmlns:ds="http://schemas.openxmlformats.org/officeDocument/2006/customXml" ds:itemID="{F96C9BE6-A6F4-4A6A-B9B3-A2954F1A16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C452A4-13FC-4F26-B5BD-96307E551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183bd7-bcfa-44ed-a537-3bf551eaaa54"/>
    <ds:schemaRef ds:uri="83c9a996-c187-4036-9022-0b27f7bfa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BD64F1-8857-4CFD-9C43-FBF80EB42B08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fa183bd7-bcfa-44ed-a537-3bf551eaaa54"/>
    <ds:schemaRef ds:uri="http://schemas.openxmlformats.org/package/2006/metadata/core-properties"/>
    <ds:schemaRef ds:uri="http://purl.org/dc/elements/1.1/"/>
    <ds:schemaRef ds:uri="83c9a996-c187-4036-9022-0b27f7bfaa9a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6005</TotalTime>
  <Words>543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Arial,Sans-Serif</vt:lpstr>
      <vt:lpstr>Gill Sans MT</vt:lpstr>
      <vt:lpstr>Parcel</vt:lpstr>
      <vt:lpstr>Mental Health Professional Licensing  Study</vt:lpstr>
      <vt:lpstr>Streamlining Subgroup Agenda</vt:lpstr>
      <vt:lpstr>PowerPoint Presentation</vt:lpstr>
      <vt:lpstr>Barriers to Entry</vt:lpstr>
      <vt:lpstr>Barriers Subgroup Questions</vt:lpstr>
      <vt:lpstr>Research &amp; Resources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2</cp:revision>
  <dcterms:created xsi:type="dcterms:W3CDTF">2023-11-27T15:01:03Z</dcterms:created>
  <dcterms:modified xsi:type="dcterms:W3CDTF">2023-12-12T16:59:22Z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