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6" r:id="rId5"/>
    <p:sldId id="320" r:id="rId6"/>
    <p:sldId id="285" r:id="rId7"/>
    <p:sldId id="302" r:id="rId8"/>
    <p:sldId id="305" r:id="rId9"/>
    <p:sldId id="321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763E2C-AFF1-477B-A23B-56DEE7F1EDE1}" v="1" dt="2023-12-11T21:06:49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, Dylan" userId="d165b764-2668-468d-b823-335e78cbdb53" providerId="ADAL" clId="{69763E2C-AFF1-477B-A23B-56DEE7F1EDE1}"/>
    <pc:docChg chg="undo custSel addSld delSld modSld">
      <pc:chgData name="Bruce, Dylan" userId="d165b764-2668-468d-b823-335e78cbdb53" providerId="ADAL" clId="{69763E2C-AFF1-477B-A23B-56DEE7F1EDE1}" dt="2023-12-12T16:59:16.965" v="863" actId="20577"/>
      <pc:docMkLst>
        <pc:docMk/>
      </pc:docMkLst>
      <pc:sldChg chg="modSp mod">
        <pc:chgData name="Bruce, Dylan" userId="d165b764-2668-468d-b823-335e78cbdb53" providerId="ADAL" clId="{69763E2C-AFF1-477B-A23B-56DEE7F1EDE1}" dt="2023-12-12T16:29:52.011" v="617" actId="20577"/>
        <pc:sldMkLst>
          <pc:docMk/>
          <pc:sldMk cId="875780894" sldId="300"/>
        </pc:sldMkLst>
        <pc:spChg chg="mod">
          <ac:chgData name="Bruce, Dylan" userId="d165b764-2668-468d-b823-335e78cbdb53" providerId="ADAL" clId="{69763E2C-AFF1-477B-A23B-56DEE7F1EDE1}" dt="2023-12-12T16:29:52.011" v="617" actId="20577"/>
          <ac:spMkLst>
            <pc:docMk/>
            <pc:sldMk cId="875780894" sldId="300"/>
            <ac:spMk id="3" creationId="{B687818E-415C-87A5-7976-D3E31D4672BD}"/>
          </ac:spMkLst>
        </pc:spChg>
        <pc:spChg chg="mod">
          <ac:chgData name="Bruce, Dylan" userId="d165b764-2668-468d-b823-335e78cbdb53" providerId="ADAL" clId="{69763E2C-AFF1-477B-A23B-56DEE7F1EDE1}" dt="2023-12-12T16:29:02.854" v="567" actId="1076"/>
          <ac:spMkLst>
            <pc:docMk/>
            <pc:sldMk cId="875780894" sldId="300"/>
            <ac:spMk id="4" creationId="{FD9EE3A7-A7DF-AA47-DE8F-B02F50A8950D}"/>
          </ac:spMkLst>
        </pc:spChg>
      </pc:sldChg>
      <pc:sldChg chg="add">
        <pc:chgData name="Bruce, Dylan" userId="d165b764-2668-468d-b823-335e78cbdb53" providerId="ADAL" clId="{69763E2C-AFF1-477B-A23B-56DEE7F1EDE1}" dt="2023-12-11T21:06:49.349" v="11"/>
        <pc:sldMkLst>
          <pc:docMk/>
          <pc:sldMk cId="1838253950" sldId="302"/>
        </pc:sldMkLst>
      </pc:sldChg>
      <pc:sldChg chg="del">
        <pc:chgData name="Bruce, Dylan" userId="d165b764-2668-468d-b823-335e78cbdb53" providerId="ADAL" clId="{69763E2C-AFF1-477B-A23B-56DEE7F1EDE1}" dt="2023-12-11T21:06:38.355" v="10" actId="47"/>
        <pc:sldMkLst>
          <pc:docMk/>
          <pc:sldMk cId="3176107643" sldId="304"/>
        </pc:sldMkLst>
      </pc:sldChg>
      <pc:sldChg chg="add">
        <pc:chgData name="Bruce, Dylan" userId="d165b764-2668-468d-b823-335e78cbdb53" providerId="ADAL" clId="{69763E2C-AFF1-477B-A23B-56DEE7F1EDE1}" dt="2023-12-11T21:06:49.349" v="11"/>
        <pc:sldMkLst>
          <pc:docMk/>
          <pc:sldMk cId="3037716187" sldId="305"/>
        </pc:sldMkLst>
      </pc:sldChg>
      <pc:sldChg chg="del">
        <pc:chgData name="Bruce, Dylan" userId="d165b764-2668-468d-b823-335e78cbdb53" providerId="ADAL" clId="{69763E2C-AFF1-477B-A23B-56DEE7F1EDE1}" dt="2023-12-11T21:06:52.986" v="12" actId="47"/>
        <pc:sldMkLst>
          <pc:docMk/>
          <pc:sldMk cId="1599134286" sldId="306"/>
        </pc:sldMkLst>
      </pc:sldChg>
      <pc:sldChg chg="del">
        <pc:chgData name="Bruce, Dylan" userId="d165b764-2668-468d-b823-335e78cbdb53" providerId="ADAL" clId="{69763E2C-AFF1-477B-A23B-56DEE7F1EDE1}" dt="2023-12-11T21:06:38.355" v="10" actId="47"/>
        <pc:sldMkLst>
          <pc:docMk/>
          <pc:sldMk cId="1624018637" sldId="312"/>
        </pc:sldMkLst>
      </pc:sldChg>
      <pc:sldChg chg="del">
        <pc:chgData name="Bruce, Dylan" userId="d165b764-2668-468d-b823-335e78cbdb53" providerId="ADAL" clId="{69763E2C-AFF1-477B-A23B-56DEE7F1EDE1}" dt="2023-12-11T21:06:38.355" v="10" actId="47"/>
        <pc:sldMkLst>
          <pc:docMk/>
          <pc:sldMk cId="2535888338" sldId="315"/>
        </pc:sldMkLst>
      </pc:sldChg>
      <pc:sldChg chg="modSp mod">
        <pc:chgData name="Bruce, Dylan" userId="d165b764-2668-468d-b823-335e78cbdb53" providerId="ADAL" clId="{69763E2C-AFF1-477B-A23B-56DEE7F1EDE1}" dt="2023-12-12T16:02:56.949" v="279" actId="14"/>
        <pc:sldMkLst>
          <pc:docMk/>
          <pc:sldMk cId="3312911447" sldId="320"/>
        </pc:sldMkLst>
        <pc:spChg chg="mod">
          <ac:chgData name="Bruce, Dylan" userId="d165b764-2668-468d-b823-335e78cbdb53" providerId="ADAL" clId="{69763E2C-AFF1-477B-A23B-56DEE7F1EDE1}" dt="2023-12-12T16:02:56.949" v="279" actId="14"/>
          <ac:spMkLst>
            <pc:docMk/>
            <pc:sldMk cId="3312911447" sldId="320"/>
            <ac:spMk id="3" creationId="{EC61FCE8-CB3B-6BCE-3E09-C609DE7C3F90}"/>
          </ac:spMkLst>
        </pc:spChg>
      </pc:sldChg>
      <pc:sldChg chg="modSp add mod">
        <pc:chgData name="Bruce, Dylan" userId="d165b764-2668-468d-b823-335e78cbdb53" providerId="ADAL" clId="{69763E2C-AFF1-477B-A23B-56DEE7F1EDE1}" dt="2023-12-12T16:59:16.965" v="863" actId="20577"/>
        <pc:sldMkLst>
          <pc:docMk/>
          <pc:sldMk cId="2603374264" sldId="321"/>
        </pc:sldMkLst>
        <pc:spChg chg="mod">
          <ac:chgData name="Bruce, Dylan" userId="d165b764-2668-468d-b823-335e78cbdb53" providerId="ADAL" clId="{69763E2C-AFF1-477B-A23B-56DEE7F1EDE1}" dt="2023-12-12T16:59:16.965" v="863" actId="20577"/>
          <ac:spMkLst>
            <pc:docMk/>
            <pc:sldMk cId="2603374264" sldId="321"/>
            <ac:spMk id="3" creationId="{28AE230A-5489-BCA0-4F9D-EE0950A04A30}"/>
          </ac:spMkLst>
        </pc:spChg>
      </pc:sldChg>
      <pc:sldChg chg="new del">
        <pc:chgData name="Bruce, Dylan" userId="d165b764-2668-468d-b823-335e78cbdb53" providerId="ADAL" clId="{69763E2C-AFF1-477B-A23B-56DEE7F1EDE1}" dt="2023-12-11T21:16:47.948" v="16" actId="47"/>
        <pc:sldMkLst>
          <pc:docMk/>
          <pc:sldMk cId="895783539" sldId="322"/>
        </pc:sldMkLst>
      </pc:sldChg>
      <pc:sldChg chg="new del">
        <pc:chgData name="Bruce, Dylan" userId="d165b764-2668-468d-b823-335e78cbdb53" providerId="ADAL" clId="{69763E2C-AFF1-477B-A23B-56DEE7F1EDE1}" dt="2023-12-11T21:16:31.849" v="14" actId="680"/>
        <pc:sldMkLst>
          <pc:docMk/>
          <pc:sldMk cId="2898786673" sldId="322"/>
        </pc:sldMkLst>
      </pc:sldChg>
      <pc:sldChg chg="addSp delSp modSp new del mod">
        <pc:chgData name="Bruce, Dylan" userId="d165b764-2668-468d-b823-335e78cbdb53" providerId="ADAL" clId="{69763E2C-AFF1-477B-A23B-56DEE7F1EDE1}" dt="2023-12-12T16:00:10.788" v="122" actId="47"/>
        <pc:sldMkLst>
          <pc:docMk/>
          <pc:sldMk cId="3311080925" sldId="322"/>
        </pc:sldMkLst>
        <pc:spChg chg="del mod">
          <ac:chgData name="Bruce, Dylan" userId="d165b764-2668-468d-b823-335e78cbdb53" providerId="ADAL" clId="{69763E2C-AFF1-477B-A23B-56DEE7F1EDE1}" dt="2023-12-11T21:23:38.939" v="57" actId="478"/>
          <ac:spMkLst>
            <pc:docMk/>
            <pc:sldMk cId="3311080925" sldId="322"/>
            <ac:spMk id="2" creationId="{E880F745-3C03-61F5-16A9-C989A58CA036}"/>
          </ac:spMkLst>
        </pc:spChg>
        <pc:spChg chg="add del mod">
          <ac:chgData name="Bruce, Dylan" userId="d165b764-2668-468d-b823-335e78cbdb53" providerId="ADAL" clId="{69763E2C-AFF1-477B-A23B-56DEE7F1EDE1}" dt="2023-12-11T21:23:43.439" v="58" actId="478"/>
          <ac:spMkLst>
            <pc:docMk/>
            <pc:sldMk cId="3311080925" sldId="322"/>
            <ac:spMk id="6" creationId="{5E3664C7-77AC-9F8B-74F4-9E751903B252}"/>
          </ac:spMkLst>
        </pc:spChg>
        <pc:graphicFrameChg chg="add del mod modGraphic">
          <ac:chgData name="Bruce, Dylan" userId="d165b764-2668-468d-b823-335e78cbdb53" providerId="ADAL" clId="{69763E2C-AFF1-477B-A23B-56DEE7F1EDE1}" dt="2023-12-11T21:17:44.196" v="27" actId="3680"/>
          <ac:graphicFrameMkLst>
            <pc:docMk/>
            <pc:sldMk cId="3311080925" sldId="322"/>
            <ac:graphicFrameMk id="3" creationId="{086E6457-CDB3-46D4-9847-FB95C9ADC2B8}"/>
          </ac:graphicFrameMkLst>
        </pc:graphicFrameChg>
        <pc:graphicFrameChg chg="add mod modGraphic">
          <ac:chgData name="Bruce, Dylan" userId="d165b764-2668-468d-b823-335e78cbdb53" providerId="ADAL" clId="{69763E2C-AFF1-477B-A23B-56DEE7F1EDE1}" dt="2023-12-11T21:25:05.258" v="121" actId="207"/>
          <ac:graphicFrameMkLst>
            <pc:docMk/>
            <pc:sldMk cId="3311080925" sldId="322"/>
            <ac:graphicFrameMk id="4" creationId="{958EAD7D-0585-51BA-214D-0D735EF4082D}"/>
          </ac:graphicFrameMkLst>
        </pc:graphicFrameChg>
      </pc:sldChg>
      <pc:sldChg chg="add del">
        <pc:chgData name="Bruce, Dylan" userId="d165b764-2668-468d-b823-335e78cbdb53" providerId="ADAL" clId="{69763E2C-AFF1-477B-A23B-56DEE7F1EDE1}" dt="2023-12-11T21:17:00.139" v="18" actId="2890"/>
        <pc:sldMkLst>
          <pc:docMk/>
          <pc:sldMk cId="4103036586" sldId="32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C986-FDAE-4469-8FB1-AC2CADD5B3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3024B26-6EF5-4F6D-BC0F-93EE4EEB3606}">
      <dgm:prSet phldrT="[Text]"/>
      <dgm:spPr/>
      <dgm:t>
        <a:bodyPr/>
        <a:lstStyle/>
        <a:p>
          <a:r>
            <a:rPr lang="en-US"/>
            <a:t>Questions and Goals and Scope</a:t>
          </a:r>
        </a:p>
      </dgm:t>
    </dgm:pt>
    <dgm:pt modelId="{01F8CC4C-37B4-482C-A124-F40AAFD714C1}" type="parTrans" cxnId="{F8E8D745-963B-444F-B19E-7AB148285FB1}">
      <dgm:prSet/>
      <dgm:spPr/>
      <dgm:t>
        <a:bodyPr/>
        <a:lstStyle/>
        <a:p>
          <a:endParaRPr lang="en-US"/>
        </a:p>
      </dgm:t>
    </dgm:pt>
    <dgm:pt modelId="{B02578B7-3FC7-4C38-908A-CF073FF58F82}" type="sibTrans" cxnId="{F8E8D745-963B-444F-B19E-7AB148285FB1}">
      <dgm:prSet/>
      <dgm:spPr/>
      <dgm:t>
        <a:bodyPr/>
        <a:lstStyle/>
        <a:p>
          <a:endParaRPr lang="en-US"/>
        </a:p>
      </dgm:t>
    </dgm:pt>
    <dgm:pt modelId="{19AC8CEC-CDE7-4F9B-BEC7-A7CDA14DF525}">
      <dgm:prSet phldrT="[Text]"/>
      <dgm:spPr/>
      <dgm:t>
        <a:bodyPr/>
        <a:lstStyle/>
        <a:p>
          <a:r>
            <a:rPr lang="en-US"/>
            <a:t>Research, Resources, and Learning	</a:t>
          </a:r>
        </a:p>
      </dgm:t>
    </dgm:pt>
    <dgm:pt modelId="{070763A6-0B3A-4FD3-B71E-BC06F6205FF8}" type="parTrans" cxnId="{70CB4AA1-0D59-4616-BCE2-A9531115789D}">
      <dgm:prSet/>
      <dgm:spPr/>
      <dgm:t>
        <a:bodyPr/>
        <a:lstStyle/>
        <a:p>
          <a:endParaRPr lang="en-US"/>
        </a:p>
      </dgm:t>
    </dgm:pt>
    <dgm:pt modelId="{F2CD1B95-8A46-4683-8A3D-E878F47B5484}" type="sibTrans" cxnId="{70CB4AA1-0D59-4616-BCE2-A9531115789D}">
      <dgm:prSet/>
      <dgm:spPr/>
      <dgm:t>
        <a:bodyPr/>
        <a:lstStyle/>
        <a:p>
          <a:endParaRPr lang="en-US"/>
        </a:p>
      </dgm:t>
    </dgm:pt>
    <dgm:pt modelId="{87771ADE-B6C9-4FAC-AFFD-87FBFB96F66B}">
      <dgm:prSet phldrT="[Text]" custT="1"/>
      <dgm:spPr/>
      <dgm:t>
        <a:bodyPr/>
        <a:lstStyle/>
        <a:p>
          <a:r>
            <a:rPr lang="en-US" sz="2400"/>
            <a:t>Recommendations</a:t>
          </a:r>
        </a:p>
      </dgm:t>
    </dgm:pt>
    <dgm:pt modelId="{98641B7B-9FD7-4BB5-8947-49513830CFFE}" type="parTrans" cxnId="{4585F3CE-2A16-4C22-A745-30E9009AB063}">
      <dgm:prSet/>
      <dgm:spPr/>
      <dgm:t>
        <a:bodyPr/>
        <a:lstStyle/>
        <a:p>
          <a:endParaRPr lang="en-US"/>
        </a:p>
      </dgm:t>
    </dgm:pt>
    <dgm:pt modelId="{EDB51153-851D-4996-8E9A-847921769866}" type="sibTrans" cxnId="{4585F3CE-2A16-4C22-A745-30E9009AB063}">
      <dgm:prSet/>
      <dgm:spPr/>
      <dgm:t>
        <a:bodyPr/>
        <a:lstStyle/>
        <a:p>
          <a:endParaRPr lang="en-US"/>
        </a:p>
      </dgm:t>
    </dgm:pt>
    <dgm:pt modelId="{732BBC7B-AC17-4B18-8223-3770FD966B26}">
      <dgm:prSet phldrT="[Text]"/>
      <dgm:spPr/>
      <dgm:t>
        <a:bodyPr/>
        <a:lstStyle/>
        <a:p>
          <a:r>
            <a:rPr lang="en-US"/>
            <a:t>Report</a:t>
          </a:r>
        </a:p>
      </dgm:t>
    </dgm:pt>
    <dgm:pt modelId="{8B1F3B21-574C-4388-BCF0-10D8B3ED792E}" type="parTrans" cxnId="{99ECD3C1-5D35-41DA-B446-01B1375C2589}">
      <dgm:prSet/>
      <dgm:spPr/>
      <dgm:t>
        <a:bodyPr/>
        <a:lstStyle/>
        <a:p>
          <a:endParaRPr lang="en-US"/>
        </a:p>
      </dgm:t>
    </dgm:pt>
    <dgm:pt modelId="{C41011F9-14D1-49D3-B9BF-44C2AC68398C}" type="sibTrans" cxnId="{99ECD3C1-5D35-41DA-B446-01B1375C2589}">
      <dgm:prSet/>
      <dgm:spPr/>
      <dgm:t>
        <a:bodyPr/>
        <a:lstStyle/>
        <a:p>
          <a:endParaRPr lang="en-US"/>
        </a:p>
      </dgm:t>
    </dgm:pt>
    <dgm:pt modelId="{8B12D2A9-617C-472E-9421-DFADF52DE4FF}" type="pres">
      <dgm:prSet presAssocID="{AF35C986-FDAE-4469-8FB1-AC2CADD5B358}" presName="CompostProcess" presStyleCnt="0">
        <dgm:presLayoutVars>
          <dgm:dir/>
          <dgm:resizeHandles val="exact"/>
        </dgm:presLayoutVars>
      </dgm:prSet>
      <dgm:spPr/>
    </dgm:pt>
    <dgm:pt modelId="{4AAD8C2D-2646-4BF0-8C0D-96735B26D243}" type="pres">
      <dgm:prSet presAssocID="{AF35C986-FDAE-4469-8FB1-AC2CADD5B358}" presName="arrow" presStyleLbl="bgShp" presStyleIdx="0" presStyleCnt="1"/>
      <dgm:spPr/>
    </dgm:pt>
    <dgm:pt modelId="{6BCF8AAB-25B2-486D-89B2-5106761A9066}" type="pres">
      <dgm:prSet presAssocID="{AF35C986-FDAE-4469-8FB1-AC2CADD5B358}" presName="linearProcess" presStyleCnt="0"/>
      <dgm:spPr/>
    </dgm:pt>
    <dgm:pt modelId="{EE726CE9-A7A2-46CB-B512-E80B00ECB9D8}" type="pres">
      <dgm:prSet presAssocID="{F3024B26-6EF5-4F6D-BC0F-93EE4EEB3606}" presName="textNode" presStyleLbl="node1" presStyleIdx="0" presStyleCnt="4">
        <dgm:presLayoutVars>
          <dgm:bulletEnabled val="1"/>
        </dgm:presLayoutVars>
      </dgm:prSet>
      <dgm:spPr/>
    </dgm:pt>
    <dgm:pt modelId="{F70FC651-B02D-4B52-94ED-0F8B87F6D663}" type="pres">
      <dgm:prSet presAssocID="{B02578B7-3FC7-4C38-908A-CF073FF58F82}" presName="sibTrans" presStyleCnt="0"/>
      <dgm:spPr/>
    </dgm:pt>
    <dgm:pt modelId="{C7B52B0D-396C-4B56-9AB3-4A3410D38419}" type="pres">
      <dgm:prSet presAssocID="{19AC8CEC-CDE7-4F9B-BEC7-A7CDA14DF525}" presName="textNode" presStyleLbl="node1" presStyleIdx="1" presStyleCnt="4">
        <dgm:presLayoutVars>
          <dgm:bulletEnabled val="1"/>
        </dgm:presLayoutVars>
      </dgm:prSet>
      <dgm:spPr/>
    </dgm:pt>
    <dgm:pt modelId="{576A9055-859A-4330-81D3-C9D259C37051}" type="pres">
      <dgm:prSet presAssocID="{F2CD1B95-8A46-4683-8A3D-E878F47B5484}" presName="sibTrans" presStyleCnt="0"/>
      <dgm:spPr/>
    </dgm:pt>
    <dgm:pt modelId="{5687E9A6-A5ED-4DC4-93B7-A0EBFF408006}" type="pres">
      <dgm:prSet presAssocID="{87771ADE-B6C9-4FAC-AFFD-87FBFB96F66B}" presName="textNode" presStyleLbl="node1" presStyleIdx="2" presStyleCnt="4">
        <dgm:presLayoutVars>
          <dgm:bulletEnabled val="1"/>
        </dgm:presLayoutVars>
      </dgm:prSet>
      <dgm:spPr/>
    </dgm:pt>
    <dgm:pt modelId="{AB5B664A-4E78-4C20-ADE2-5E1435303530}" type="pres">
      <dgm:prSet presAssocID="{EDB51153-851D-4996-8E9A-847921769866}" presName="sibTrans" presStyleCnt="0"/>
      <dgm:spPr/>
    </dgm:pt>
    <dgm:pt modelId="{4F062F76-4C19-4A5B-AA9C-EA44754C0C1F}" type="pres">
      <dgm:prSet presAssocID="{732BBC7B-AC17-4B18-8223-3770FD966B2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9E41D23-334A-44CF-BB40-BFF3B5A09DD5}" type="presOf" srcId="{AF35C986-FDAE-4469-8FB1-AC2CADD5B358}" destId="{8B12D2A9-617C-472E-9421-DFADF52DE4FF}" srcOrd="0" destOrd="0" presId="urn:microsoft.com/office/officeart/2005/8/layout/hProcess9"/>
    <dgm:cxn modelId="{F8E8D745-963B-444F-B19E-7AB148285FB1}" srcId="{AF35C986-FDAE-4469-8FB1-AC2CADD5B358}" destId="{F3024B26-6EF5-4F6D-BC0F-93EE4EEB3606}" srcOrd="0" destOrd="0" parTransId="{01F8CC4C-37B4-482C-A124-F40AAFD714C1}" sibTransId="{B02578B7-3FC7-4C38-908A-CF073FF58F82}"/>
    <dgm:cxn modelId="{6CE59F72-C927-431D-B64F-5D57C3ABA91C}" type="presOf" srcId="{87771ADE-B6C9-4FAC-AFFD-87FBFB96F66B}" destId="{5687E9A6-A5ED-4DC4-93B7-A0EBFF408006}" srcOrd="0" destOrd="0" presId="urn:microsoft.com/office/officeart/2005/8/layout/hProcess9"/>
    <dgm:cxn modelId="{F86FCB7F-215F-44CB-8E02-5F053DF4D4EA}" type="presOf" srcId="{732BBC7B-AC17-4B18-8223-3770FD966B26}" destId="{4F062F76-4C19-4A5B-AA9C-EA44754C0C1F}" srcOrd="0" destOrd="0" presId="urn:microsoft.com/office/officeart/2005/8/layout/hProcess9"/>
    <dgm:cxn modelId="{70CB4AA1-0D59-4616-BCE2-A9531115789D}" srcId="{AF35C986-FDAE-4469-8FB1-AC2CADD5B358}" destId="{19AC8CEC-CDE7-4F9B-BEC7-A7CDA14DF525}" srcOrd="1" destOrd="0" parTransId="{070763A6-0B3A-4FD3-B71E-BC06F6205FF8}" sibTransId="{F2CD1B95-8A46-4683-8A3D-E878F47B5484}"/>
    <dgm:cxn modelId="{2C2E82B5-C358-4E28-BD1F-BEEB7E181C23}" type="presOf" srcId="{19AC8CEC-CDE7-4F9B-BEC7-A7CDA14DF525}" destId="{C7B52B0D-396C-4B56-9AB3-4A3410D38419}" srcOrd="0" destOrd="0" presId="urn:microsoft.com/office/officeart/2005/8/layout/hProcess9"/>
    <dgm:cxn modelId="{99ECD3C1-5D35-41DA-B446-01B1375C2589}" srcId="{AF35C986-FDAE-4469-8FB1-AC2CADD5B358}" destId="{732BBC7B-AC17-4B18-8223-3770FD966B26}" srcOrd="3" destOrd="0" parTransId="{8B1F3B21-574C-4388-BCF0-10D8B3ED792E}" sibTransId="{C41011F9-14D1-49D3-B9BF-44C2AC68398C}"/>
    <dgm:cxn modelId="{4585F3CE-2A16-4C22-A745-30E9009AB063}" srcId="{AF35C986-FDAE-4469-8FB1-AC2CADD5B358}" destId="{87771ADE-B6C9-4FAC-AFFD-87FBFB96F66B}" srcOrd="2" destOrd="0" parTransId="{98641B7B-9FD7-4BB5-8947-49513830CFFE}" sibTransId="{EDB51153-851D-4996-8E9A-847921769866}"/>
    <dgm:cxn modelId="{6C6B36E2-50F2-4367-8ACD-BC6B651641D0}" type="presOf" srcId="{F3024B26-6EF5-4F6D-BC0F-93EE4EEB3606}" destId="{EE726CE9-A7A2-46CB-B512-E80B00ECB9D8}" srcOrd="0" destOrd="0" presId="urn:microsoft.com/office/officeart/2005/8/layout/hProcess9"/>
    <dgm:cxn modelId="{1C68EAF8-9CB5-4A53-926D-AA8C8F688434}" type="presParOf" srcId="{8B12D2A9-617C-472E-9421-DFADF52DE4FF}" destId="{4AAD8C2D-2646-4BF0-8C0D-96735B26D243}" srcOrd="0" destOrd="0" presId="urn:microsoft.com/office/officeart/2005/8/layout/hProcess9"/>
    <dgm:cxn modelId="{E33322EF-C7B2-4E68-91F1-1212EE880BCB}" type="presParOf" srcId="{8B12D2A9-617C-472E-9421-DFADF52DE4FF}" destId="{6BCF8AAB-25B2-486D-89B2-5106761A9066}" srcOrd="1" destOrd="0" presId="urn:microsoft.com/office/officeart/2005/8/layout/hProcess9"/>
    <dgm:cxn modelId="{80353B47-9FAD-460E-917B-32E631D16888}" type="presParOf" srcId="{6BCF8AAB-25B2-486D-89B2-5106761A9066}" destId="{EE726CE9-A7A2-46CB-B512-E80B00ECB9D8}" srcOrd="0" destOrd="0" presId="urn:microsoft.com/office/officeart/2005/8/layout/hProcess9"/>
    <dgm:cxn modelId="{B035BC52-189E-4916-A621-78D7D18D786A}" type="presParOf" srcId="{6BCF8AAB-25B2-486D-89B2-5106761A9066}" destId="{F70FC651-B02D-4B52-94ED-0F8B87F6D663}" srcOrd="1" destOrd="0" presId="urn:microsoft.com/office/officeart/2005/8/layout/hProcess9"/>
    <dgm:cxn modelId="{8C1A5645-9926-472A-8F09-EF9EE66B3987}" type="presParOf" srcId="{6BCF8AAB-25B2-486D-89B2-5106761A9066}" destId="{C7B52B0D-396C-4B56-9AB3-4A3410D38419}" srcOrd="2" destOrd="0" presId="urn:microsoft.com/office/officeart/2005/8/layout/hProcess9"/>
    <dgm:cxn modelId="{9C497E7B-25CA-4481-B7B6-EE47DDEA6174}" type="presParOf" srcId="{6BCF8AAB-25B2-486D-89B2-5106761A9066}" destId="{576A9055-859A-4330-81D3-C9D259C37051}" srcOrd="3" destOrd="0" presId="urn:microsoft.com/office/officeart/2005/8/layout/hProcess9"/>
    <dgm:cxn modelId="{92CCC5ED-2CBB-4F2F-8F2C-F3C0B2FAA8EA}" type="presParOf" srcId="{6BCF8AAB-25B2-486D-89B2-5106761A9066}" destId="{5687E9A6-A5ED-4DC4-93B7-A0EBFF408006}" srcOrd="4" destOrd="0" presId="urn:microsoft.com/office/officeart/2005/8/layout/hProcess9"/>
    <dgm:cxn modelId="{B41ED089-5B87-41AE-8294-258C12686406}" type="presParOf" srcId="{6BCF8AAB-25B2-486D-89B2-5106761A9066}" destId="{AB5B664A-4E78-4C20-ADE2-5E1435303530}" srcOrd="5" destOrd="0" presId="urn:microsoft.com/office/officeart/2005/8/layout/hProcess9"/>
    <dgm:cxn modelId="{45F17944-1EA0-47CB-A69E-69D496884BCC}" type="presParOf" srcId="{6BCF8AAB-25B2-486D-89B2-5106761A9066}" destId="{4F062F76-4C19-4A5B-AA9C-EA44754C0C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8C2D-2646-4BF0-8C0D-96735B26D243}">
      <dsp:nvSpPr>
        <dsp:cNvPr id="0" name=""/>
        <dsp:cNvSpPr/>
      </dsp:nvSpPr>
      <dsp:spPr>
        <a:xfrm>
          <a:off x="855617" y="0"/>
          <a:ext cx="9696993" cy="4495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26CE9-A7A2-46CB-B512-E80B00ECB9D8}">
      <dsp:nvSpPr>
        <dsp:cNvPr id="0" name=""/>
        <dsp:cNvSpPr/>
      </dsp:nvSpPr>
      <dsp:spPr>
        <a:xfrm>
          <a:off x="5709" y="1348740"/>
          <a:ext cx="2746218" cy="179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Questions and Goals and Scope</a:t>
          </a:r>
        </a:p>
      </dsp:txBody>
      <dsp:txXfrm>
        <a:off x="93496" y="1436527"/>
        <a:ext cx="2570644" cy="1622746"/>
      </dsp:txXfrm>
    </dsp:sp>
    <dsp:sp modelId="{C7B52B0D-396C-4B56-9AB3-4A3410D38419}">
      <dsp:nvSpPr>
        <dsp:cNvPr id="0" name=""/>
        <dsp:cNvSpPr/>
      </dsp:nvSpPr>
      <dsp:spPr>
        <a:xfrm>
          <a:off x="2889239" y="1348740"/>
          <a:ext cx="2746218" cy="179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Research, Resources, and Learning	</a:t>
          </a:r>
        </a:p>
      </dsp:txBody>
      <dsp:txXfrm>
        <a:off x="2977026" y="1436527"/>
        <a:ext cx="2570644" cy="1622746"/>
      </dsp:txXfrm>
    </dsp:sp>
    <dsp:sp modelId="{5687E9A6-A5ED-4DC4-93B7-A0EBFF408006}">
      <dsp:nvSpPr>
        <dsp:cNvPr id="0" name=""/>
        <dsp:cNvSpPr/>
      </dsp:nvSpPr>
      <dsp:spPr>
        <a:xfrm>
          <a:off x="5772769" y="1348740"/>
          <a:ext cx="2746218" cy="179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Recommendations</a:t>
          </a:r>
        </a:p>
      </dsp:txBody>
      <dsp:txXfrm>
        <a:off x="5860556" y="1436527"/>
        <a:ext cx="2570644" cy="1622746"/>
      </dsp:txXfrm>
    </dsp:sp>
    <dsp:sp modelId="{4F062F76-4C19-4A5B-AA9C-EA44754C0C1F}">
      <dsp:nvSpPr>
        <dsp:cNvPr id="0" name=""/>
        <dsp:cNvSpPr/>
      </dsp:nvSpPr>
      <dsp:spPr>
        <a:xfrm>
          <a:off x="8656299" y="1348740"/>
          <a:ext cx="2746218" cy="179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Report</a:t>
          </a:r>
        </a:p>
      </dsp:txBody>
      <dsp:txXfrm>
        <a:off x="8744086" y="1436527"/>
        <a:ext cx="2570644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57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7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6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3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86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5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607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2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4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BF363DC-8CEF-4A3F-BE08-A289CFF1343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3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vermont.gov/opr/regulatory/regulatory-review/mental-health-licensing-stud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BD4AF29-5660-41A9-8061-AA2FAF4C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821993"/>
            <a:ext cx="384554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Mental Health Professional Licensing 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897B8-A1C4-4D3C-B97E-A3F425AD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503" y="4315597"/>
            <a:ext cx="3415288" cy="11061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 of Professional Regulation</a:t>
            </a:r>
            <a:b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>
                <a:solidFill>
                  <a:schemeClr val="bg1"/>
                </a:solidFill>
              </a:rPr>
              <a:t>sos.opr.comments@vermont.gov</a:t>
            </a: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4ECB307-AB1E-4CE6-A8EE-77B6E881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BD39067-460E-81D9-17EE-3756E187E16D}"/>
              </a:ext>
            </a:extLst>
          </p:cNvPr>
          <p:cNvSpPr txBox="1">
            <a:spLocks/>
          </p:cNvSpPr>
          <p:nvPr/>
        </p:nvSpPr>
        <p:spPr>
          <a:xfrm>
            <a:off x="595116" y="5508171"/>
            <a:ext cx="3415288" cy="84908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https://sos.vermont.gov/opr/regulatory/regulatory-review/mental-health-licensing-study/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32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606-5FAD-6A4E-0CC1-982523F5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 Subgroup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FCE8-CB3B-6BCE-3E09-C609DE7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Welcome</a:t>
            </a:r>
          </a:p>
          <a:p>
            <a:r>
              <a:rPr lang="en-US" sz="2000" dirty="0"/>
              <a:t>Review Barriers to Entry Issues and Question</a:t>
            </a:r>
          </a:p>
          <a:p>
            <a:r>
              <a:rPr lang="en-US" sz="2000" dirty="0"/>
              <a:t>Discussion: how to collect resources to inform/address these issues</a:t>
            </a:r>
          </a:p>
        </p:txBody>
      </p:sp>
    </p:spTree>
    <p:extLst>
      <p:ext uri="{BB962C8B-B14F-4D97-AF65-F5344CB8AC3E}">
        <p14:creationId xmlns:p14="http://schemas.microsoft.com/office/powerpoint/2010/main" val="331291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C22BD7-85EC-A70E-166C-AA21581B3E39}"/>
              </a:ext>
            </a:extLst>
          </p:cNvPr>
          <p:cNvGraphicFramePr/>
          <p:nvPr/>
        </p:nvGraphicFramePr>
        <p:xfrm>
          <a:off x="500743" y="1208314"/>
          <a:ext cx="1140822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Arrow: Down 15">
            <a:extLst>
              <a:ext uri="{FF2B5EF4-FFF2-40B4-BE49-F238E27FC236}">
                <a16:creationId xmlns:a16="http://schemas.microsoft.com/office/drawing/2014/main" id="{B3F46EF6-3CA4-15C1-0ACC-C9CCA5209917}"/>
              </a:ext>
            </a:extLst>
          </p:cNvPr>
          <p:cNvSpPr/>
          <p:nvPr/>
        </p:nvSpPr>
        <p:spPr>
          <a:xfrm>
            <a:off x="3229428" y="1406071"/>
            <a:ext cx="199571" cy="109764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D423A1-D2D6-E384-4B7E-C3E0D137CE02}"/>
              </a:ext>
            </a:extLst>
          </p:cNvPr>
          <p:cNvSpPr txBox="1"/>
          <p:nvPr/>
        </p:nvSpPr>
        <p:spPr>
          <a:xfrm>
            <a:off x="2617106" y="969220"/>
            <a:ext cx="14242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We're here!</a:t>
            </a:r>
          </a:p>
        </p:txBody>
      </p:sp>
    </p:spTree>
    <p:extLst>
      <p:ext uri="{BB962C8B-B14F-4D97-AF65-F5344CB8AC3E}">
        <p14:creationId xmlns:p14="http://schemas.microsoft.com/office/powerpoint/2010/main" val="377833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4D52-84F2-31F2-8AF7-1CB7917A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6192"/>
            <a:ext cx="7729728" cy="1188720"/>
          </a:xfrm>
        </p:spPr>
        <p:txBody>
          <a:bodyPr/>
          <a:lstStyle/>
          <a:p>
            <a:r>
              <a:rPr lang="en-US"/>
              <a:t>Barriers to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9C5DE-7E00-2258-DCF4-A11CB3AA9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5984" y="1594830"/>
            <a:ext cx="4897699" cy="4852767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400"/>
              <a:t>Examinations (need for accommodations and alternatives)</a:t>
            </a:r>
          </a:p>
          <a:p>
            <a:r>
              <a:rPr lang="en-US" sz="1400"/>
              <a:t>Pathways to licensure (need to simplify and expand, particularly for those out-of-state)</a:t>
            </a:r>
          </a:p>
          <a:p>
            <a:r>
              <a:rPr lang="en-US" sz="1400"/>
              <a:t>"Threshold" qualifications and post-degree supplementation</a:t>
            </a:r>
          </a:p>
          <a:p>
            <a:r>
              <a:rPr lang="en-US" sz="1400"/>
              <a:t>Confusing qualifications (e.g., "psychotherapy" and social work; direct vs. indirect supervision) </a:t>
            </a:r>
          </a:p>
          <a:p>
            <a:r>
              <a:rPr lang="en-US" sz="1400"/>
              <a:t>Lack of qualified supervisors </a:t>
            </a:r>
          </a:p>
          <a:p>
            <a:r>
              <a:rPr lang="en-US" sz="1400"/>
              <a:t>Cost and payment structure for supervision</a:t>
            </a:r>
          </a:p>
          <a:p>
            <a:r>
              <a:rPr lang="en-US" sz="1400"/>
              <a:t>Licensing requirements inconsistent with those of surrounding states</a:t>
            </a:r>
          </a:p>
          <a:p>
            <a:r>
              <a:rPr lang="en-US" sz="1400"/>
              <a:t>Access and barriers to obtaining required education (financial, time, location, etc.) </a:t>
            </a:r>
          </a:p>
          <a:p>
            <a:pPr>
              <a:buFont typeface="Arial,Sans-Serif" panose="020B0604020202020204" pitchFamily="34" charset="0"/>
            </a:pPr>
            <a:r>
              <a:rPr lang="en-US" sz="1400"/>
              <a:t>No license for disciplines (e.g., art therapy, music therapy, school counseling) </a:t>
            </a:r>
          </a:p>
          <a:p>
            <a:pPr>
              <a:buFont typeface="Arial,Sans-Serif" panose="020B0604020202020204" pitchFamily="34" charset="0"/>
            </a:pPr>
            <a:r>
              <a:rPr lang="en-US" sz="1400"/>
              <a:t>The Roster, its role, timing requirements, and impact of both (e.g., public protection, ability to obtain license, counting of supervision hours, reciprocity) 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92850-797B-9543-10F0-68E3B89DC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1594830"/>
            <a:ext cx="4832675" cy="4852767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Lack of guidance on how to pursue licensure (e.g., website problems, inaccessible language and resources)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  <a:endParaRPr lang="en-US" sz="1400"/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Specificity of the current requirements (e.g., 1:30 ratio of supervision to supervised practice)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Continuing education requirements across all professions (equity, cost, time, need, consistency, etc.)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Multiple boards and regulatory requirements for professions with similar but different practices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Disconnect between licensing and reimbursement (time after licensure to credentialing, roster timeline, etc.)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Clarity of process for obtaining VT license based on license in another state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Clarity of process for obtaining a telehealth license or a compact license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No regulation of supervisors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No way to confirm supervision is compliant until finished</a:t>
            </a:r>
          </a:p>
        </p:txBody>
      </p:sp>
    </p:spTree>
    <p:extLst>
      <p:ext uri="{BB962C8B-B14F-4D97-AF65-F5344CB8AC3E}">
        <p14:creationId xmlns:p14="http://schemas.microsoft.com/office/powerpoint/2010/main" val="183825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Barriers Subgroup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90354"/>
            <a:ext cx="9025128" cy="428897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/>
              <a:t>How can we be more equitable in mental health professional licensing? </a:t>
            </a:r>
          </a:p>
          <a:p>
            <a:pPr lvl="1"/>
            <a:r>
              <a:rPr lang="en-US"/>
              <a:t>Continuing education, access to education, cost and access to relevant supervision</a:t>
            </a:r>
          </a:p>
          <a:p>
            <a:pPr lvl="1"/>
            <a:r>
              <a:rPr lang="en-US"/>
              <a:t>Systemic oppression and inequality in barriers to entry </a:t>
            </a:r>
          </a:p>
          <a:p>
            <a:r>
              <a:rPr lang="en-US"/>
              <a:t>How can the laws be improved for professionals-in-training? </a:t>
            </a:r>
          </a:p>
          <a:p>
            <a:pPr lvl="1"/>
            <a:r>
              <a:rPr lang="en-US"/>
              <a:t>The Roster</a:t>
            </a:r>
          </a:p>
          <a:p>
            <a:pPr lvl="1"/>
            <a:r>
              <a:rPr lang="en-US"/>
              <a:t>Affordability, access, non-monetary costs</a:t>
            </a:r>
          </a:p>
          <a:p>
            <a:pPr lvl="1"/>
            <a:r>
              <a:rPr lang="en-US"/>
              <a:t>Exams, supervision hours, coursework</a:t>
            </a:r>
          </a:p>
          <a:p>
            <a:pPr lvl="1"/>
            <a:r>
              <a:rPr lang="en-US"/>
              <a:t>Guidance, clarity</a:t>
            </a:r>
          </a:p>
          <a:p>
            <a:r>
              <a:rPr lang="en-US"/>
              <a:t>How do we improve the post-degree supervised practice and supervision requirements?</a:t>
            </a:r>
          </a:p>
          <a:p>
            <a:pPr lvl="1"/>
            <a:r>
              <a:rPr lang="en-US"/>
              <a:t>Address equity, cost, oversight, etc.</a:t>
            </a:r>
          </a:p>
          <a:p>
            <a:pPr lvl="1"/>
            <a:r>
              <a:rPr lang="en-US"/>
              <a:t>Maintain availability</a:t>
            </a:r>
          </a:p>
          <a:p>
            <a:r>
              <a:rPr lang="en-US"/>
              <a:t>How do we work with partners to ensure coordination with other practice needs (e.g., reimbursement)?</a:t>
            </a:r>
          </a:p>
          <a:p>
            <a:r>
              <a:rPr lang="en-US"/>
              <a:t>How do we address barriers to licensure for other disciplines and out-of-state professionals?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1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&amp;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412274"/>
            <a:ext cx="9025128" cy="41463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/>
              <a:t>What resources are needed to answer these subgroup questions? </a:t>
            </a:r>
          </a:p>
          <a:p>
            <a:pPr lvl="1"/>
            <a:r>
              <a:rPr lang="en-US" sz="2400" dirty="0"/>
              <a:t>How can we get the resources and materials necessary?</a:t>
            </a:r>
          </a:p>
          <a:p>
            <a:pPr lvl="2"/>
            <a:r>
              <a:rPr lang="en-US" sz="2400" dirty="0"/>
              <a:t>What materials/research can OPR collect for the group?</a:t>
            </a:r>
          </a:p>
          <a:p>
            <a:pPr lvl="2"/>
            <a:r>
              <a:rPr lang="en-US" sz="2400" dirty="0"/>
              <a:t>What organizations can OPR contact </a:t>
            </a:r>
            <a:r>
              <a:rPr lang="en-US" sz="2400"/>
              <a:t>or join for a meeting?</a:t>
            </a:r>
            <a:endParaRPr lang="en-US" sz="2400" dirty="0"/>
          </a:p>
          <a:p>
            <a:pPr lvl="2"/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7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F8FF-5B6B-DB60-B632-8E1E1B85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Meeting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818E-415C-87A5-7976-D3E31D467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03352"/>
            <a:ext cx="7729728" cy="37991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 sz="2000" dirty="0"/>
              <a:t>Whole Group Meeting – Dec. 18</a:t>
            </a:r>
          </a:p>
          <a:p>
            <a:pPr lvl="1"/>
            <a:r>
              <a:rPr lang="en-US" sz="2000" dirty="0"/>
              <a:t>Supervisor Regulations Subgroup – Jan. 2</a:t>
            </a:r>
          </a:p>
          <a:p>
            <a:pPr lvl="1"/>
            <a:r>
              <a:rPr lang="en-US" sz="2000" dirty="0"/>
              <a:t>Streamlining Regulations Subgroup – Jan. 9</a:t>
            </a:r>
          </a:p>
          <a:p>
            <a:pPr lvl="1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9EE3A7-A7DF-AA47-DE8F-B02F50A8950D}"/>
              </a:ext>
            </a:extLst>
          </p:cNvPr>
          <p:cNvSpPr txBox="1"/>
          <p:nvPr/>
        </p:nvSpPr>
        <p:spPr>
          <a:xfrm>
            <a:off x="1025071" y="5119914"/>
            <a:ext cx="1014185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Sos.opr.comments@vermont.gov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78089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8" ma:contentTypeDescription="Create a new document." ma:contentTypeScope="" ma:versionID="8999ed0cdc2a787e15e0589712de70b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3f9bec87388cff23ceb3471e617cc663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Props1.xml><?xml version="1.0" encoding="utf-8"?>
<ds:datastoreItem xmlns:ds="http://schemas.openxmlformats.org/officeDocument/2006/customXml" ds:itemID="{F96C9BE6-A6F4-4A6A-B9B3-A2954F1A16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C452A4-13FC-4F26-B5BD-96307E551A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a183bd7-bcfa-44ed-a537-3bf551eaaa54"/>
    <ds:schemaRef ds:uri="83c9a996-c187-4036-9022-0b27f7bfaa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BD64F1-8857-4CFD-9C43-FBF80EB42B08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fa183bd7-bcfa-44ed-a537-3bf551eaaa54"/>
    <ds:schemaRef ds:uri="http://schemas.openxmlformats.org/package/2006/metadata/core-properties"/>
    <ds:schemaRef ds:uri="http://purl.org/dc/elements/1.1/"/>
    <ds:schemaRef ds:uri="83c9a996-c187-4036-9022-0b27f7bfaa9a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6005</TotalTime>
  <Words>543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Arial,Sans-Serif</vt:lpstr>
      <vt:lpstr>Gill Sans MT</vt:lpstr>
      <vt:lpstr>Parcel</vt:lpstr>
      <vt:lpstr>Mental Health Professional Licensing  Study</vt:lpstr>
      <vt:lpstr>Streamlining Subgroup Agenda</vt:lpstr>
      <vt:lpstr>PowerPoint Presentation</vt:lpstr>
      <vt:lpstr>Barriers to Entry</vt:lpstr>
      <vt:lpstr>Barriers Subgroup Questions</vt:lpstr>
      <vt:lpstr>Research &amp; Resources</vt:lpstr>
      <vt:lpstr>Next Meeting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Professional Licensing  Study</dc:title>
  <dc:creator>Bruce, Dylan</dc:creator>
  <cp:lastModifiedBy>Bruce, Dylan</cp:lastModifiedBy>
  <cp:revision>2</cp:revision>
  <dcterms:created xsi:type="dcterms:W3CDTF">2023-11-27T15:01:03Z</dcterms:created>
  <dcterms:modified xsi:type="dcterms:W3CDTF">2023-12-12T16:59:22Z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  <property fmtid="{D5CDD505-2E9C-101B-9397-08002B2CF9AE}" pid="3" name="MediaServiceImageTags">
    <vt:lpwstr/>
  </property>
</Properties>
</file>