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6"/>
  </p:notesMasterIdLst>
  <p:sldIdLst>
    <p:sldId id="276" r:id="rId5"/>
    <p:sldId id="301" r:id="rId6"/>
    <p:sldId id="259" r:id="rId7"/>
    <p:sldId id="290" r:id="rId8"/>
    <p:sldId id="285" r:id="rId9"/>
    <p:sldId id="292" r:id="rId10"/>
    <p:sldId id="299" r:id="rId11"/>
    <p:sldId id="289" r:id="rId12"/>
    <p:sldId id="294" r:id="rId13"/>
    <p:sldId id="293" r:id="rId14"/>
    <p:sldId id="30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71AE4B-23FE-3920-4196-043BE2E14F01}" name="Grenier, Tara" initials="GT" userId="Grenier, Tara" providerId="None"/>
  <p188:author id="{A696A6AA-588B-6C8F-3C73-8D0415A21AEC}" name="Bruce, Dylan" initials="BD" userId="S::Dylan.Bruce@vermont.gov::d165b764-2668-468d-b823-335e78cbdb5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DE12"/>
    <a:srgbClr val="C7ECF1"/>
    <a:srgbClr val="9BAFB5"/>
    <a:srgbClr val="4A5356"/>
    <a:srgbClr val="F2F2F2"/>
    <a:srgbClr val="FFFFFF"/>
    <a:srgbClr val="9C5BCD"/>
    <a:srgbClr val="CE92DA"/>
    <a:srgbClr val="F7D1B7"/>
    <a:srgbClr val="FFDF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BF8D42-2D0C-49D2-BC16-D51458A227E3}" v="1245" dt="2023-10-16T19:23:14.7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44" autoAdjust="0"/>
    <p:restoredTop sz="96357" autoAdjust="0"/>
  </p:normalViewPr>
  <p:slideViewPr>
    <p:cSldViewPr snapToGrid="0">
      <p:cViewPr>
        <p:scale>
          <a:sx n="140" d="100"/>
          <a:sy n="140" d="100"/>
        </p:scale>
        <p:origin x="-180" y="-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ce, Dylan" userId="d165b764-2668-468d-b823-335e78cbdb53" providerId="ADAL" clId="{E7BF8D42-2D0C-49D2-BC16-D51458A227E3}"/>
    <pc:docChg chg="addSld modSld">
      <pc:chgData name="Bruce, Dylan" userId="d165b764-2668-468d-b823-335e78cbdb53" providerId="ADAL" clId="{E7BF8D42-2D0C-49D2-BC16-D51458A227E3}" dt="2023-10-16T19:23:14.783" v="1339" actId="20577"/>
      <pc:docMkLst>
        <pc:docMk/>
      </pc:docMkLst>
      <pc:sldChg chg="modSp mod">
        <pc:chgData name="Bruce, Dylan" userId="d165b764-2668-468d-b823-335e78cbdb53" providerId="ADAL" clId="{E7BF8D42-2D0C-49D2-BC16-D51458A227E3}" dt="2023-10-16T14:02:31.758" v="17" actId="20577"/>
        <pc:sldMkLst>
          <pc:docMk/>
          <pc:sldMk cId="2809614175" sldId="259"/>
        </pc:sldMkLst>
        <pc:spChg chg="mod">
          <ac:chgData name="Bruce, Dylan" userId="d165b764-2668-468d-b823-335e78cbdb53" providerId="ADAL" clId="{E7BF8D42-2D0C-49D2-BC16-D51458A227E3}" dt="2023-10-16T14:02:31.758" v="17" actId="20577"/>
          <ac:spMkLst>
            <pc:docMk/>
            <pc:sldMk cId="2809614175" sldId="259"/>
            <ac:spMk id="3" creationId="{E3CBA83D-12FA-1E32-DB4E-77AF330882F2}"/>
          </ac:spMkLst>
        </pc:spChg>
      </pc:sldChg>
      <pc:sldChg chg="modSp">
        <pc:chgData name="Bruce, Dylan" userId="d165b764-2668-468d-b823-335e78cbdb53" providerId="ADAL" clId="{E7BF8D42-2D0C-49D2-BC16-D51458A227E3}" dt="2023-10-16T19:23:14.783" v="1339" actId="20577"/>
        <pc:sldMkLst>
          <pc:docMk/>
          <pc:sldMk cId="1622386175" sldId="299"/>
        </pc:sldMkLst>
        <pc:graphicFrameChg chg="mod">
          <ac:chgData name="Bruce, Dylan" userId="d165b764-2668-468d-b823-335e78cbdb53" providerId="ADAL" clId="{E7BF8D42-2D0C-49D2-BC16-D51458A227E3}" dt="2023-10-16T19:23:14.783" v="1339" actId="20577"/>
          <ac:graphicFrameMkLst>
            <pc:docMk/>
            <pc:sldMk cId="1622386175" sldId="299"/>
            <ac:graphicFrameMk id="2" creationId="{A5937D01-2272-0671-BFDB-671E3A0B8BF6}"/>
          </ac:graphicFrameMkLst>
        </pc:graphicFrameChg>
      </pc:sldChg>
      <pc:sldChg chg="modSp new mod">
        <pc:chgData name="Bruce, Dylan" userId="d165b764-2668-468d-b823-335e78cbdb53" providerId="ADAL" clId="{E7BF8D42-2D0C-49D2-BC16-D51458A227E3}" dt="2023-10-16T18:03:49.724" v="94" actId="20577"/>
        <pc:sldMkLst>
          <pc:docMk/>
          <pc:sldMk cId="546808486" sldId="301"/>
        </pc:sldMkLst>
        <pc:spChg chg="mod">
          <ac:chgData name="Bruce, Dylan" userId="d165b764-2668-468d-b823-335e78cbdb53" providerId="ADAL" clId="{E7BF8D42-2D0C-49D2-BC16-D51458A227E3}" dt="2023-10-16T18:03:23.396" v="24" actId="20577"/>
          <ac:spMkLst>
            <pc:docMk/>
            <pc:sldMk cId="546808486" sldId="301"/>
            <ac:spMk id="2" creationId="{EDACA606-5FAD-6A4E-0CC1-982523F57CCA}"/>
          </ac:spMkLst>
        </pc:spChg>
        <pc:spChg chg="mod">
          <ac:chgData name="Bruce, Dylan" userId="d165b764-2668-468d-b823-335e78cbdb53" providerId="ADAL" clId="{E7BF8D42-2D0C-49D2-BC16-D51458A227E3}" dt="2023-10-16T18:03:49.724" v="94" actId="20577"/>
          <ac:spMkLst>
            <pc:docMk/>
            <pc:sldMk cId="546808486" sldId="301"/>
            <ac:spMk id="3" creationId="{EC61FCE8-CB3B-6BCE-3E09-C609DE7C3F90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35C986-FDAE-4469-8FB1-AC2CADD5B358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F3024B26-6EF5-4F6D-BC0F-93EE4EEB3606}">
      <dgm:prSet phldrT="[Text]"/>
      <dgm:spPr/>
      <dgm:t>
        <a:bodyPr/>
        <a:lstStyle/>
        <a:p>
          <a:r>
            <a:rPr lang="en-US" dirty="0"/>
            <a:t>Questions and Goals and Scope</a:t>
          </a:r>
        </a:p>
      </dgm:t>
    </dgm:pt>
    <dgm:pt modelId="{01F8CC4C-37B4-482C-A124-F40AAFD714C1}" type="parTrans" cxnId="{F8E8D745-963B-444F-B19E-7AB148285FB1}">
      <dgm:prSet/>
      <dgm:spPr/>
      <dgm:t>
        <a:bodyPr/>
        <a:lstStyle/>
        <a:p>
          <a:endParaRPr lang="en-US"/>
        </a:p>
      </dgm:t>
    </dgm:pt>
    <dgm:pt modelId="{B02578B7-3FC7-4C38-908A-CF073FF58F82}" type="sibTrans" cxnId="{F8E8D745-963B-444F-B19E-7AB148285FB1}">
      <dgm:prSet/>
      <dgm:spPr/>
      <dgm:t>
        <a:bodyPr/>
        <a:lstStyle/>
        <a:p>
          <a:endParaRPr lang="en-US"/>
        </a:p>
      </dgm:t>
    </dgm:pt>
    <dgm:pt modelId="{19AC8CEC-CDE7-4F9B-BEC7-A7CDA14DF525}">
      <dgm:prSet phldrT="[Text]"/>
      <dgm:spPr/>
      <dgm:t>
        <a:bodyPr/>
        <a:lstStyle/>
        <a:p>
          <a:r>
            <a:rPr lang="en-US" dirty="0"/>
            <a:t>Research, Resources, and Learning	</a:t>
          </a:r>
        </a:p>
      </dgm:t>
    </dgm:pt>
    <dgm:pt modelId="{070763A6-0B3A-4FD3-B71E-BC06F6205FF8}" type="parTrans" cxnId="{70CB4AA1-0D59-4616-BCE2-A9531115789D}">
      <dgm:prSet/>
      <dgm:spPr/>
      <dgm:t>
        <a:bodyPr/>
        <a:lstStyle/>
        <a:p>
          <a:endParaRPr lang="en-US"/>
        </a:p>
      </dgm:t>
    </dgm:pt>
    <dgm:pt modelId="{F2CD1B95-8A46-4683-8A3D-E878F47B5484}" type="sibTrans" cxnId="{70CB4AA1-0D59-4616-BCE2-A9531115789D}">
      <dgm:prSet/>
      <dgm:spPr/>
      <dgm:t>
        <a:bodyPr/>
        <a:lstStyle/>
        <a:p>
          <a:endParaRPr lang="en-US"/>
        </a:p>
      </dgm:t>
    </dgm:pt>
    <dgm:pt modelId="{87771ADE-B6C9-4FAC-AFFD-87FBFB96F66B}">
      <dgm:prSet phldrT="[Text]" custT="1"/>
      <dgm:spPr/>
      <dgm:t>
        <a:bodyPr/>
        <a:lstStyle/>
        <a:p>
          <a:r>
            <a:rPr lang="en-US" sz="2400" dirty="0"/>
            <a:t>Recommendations</a:t>
          </a:r>
        </a:p>
      </dgm:t>
    </dgm:pt>
    <dgm:pt modelId="{98641B7B-9FD7-4BB5-8947-49513830CFFE}" type="parTrans" cxnId="{4585F3CE-2A16-4C22-A745-30E9009AB063}">
      <dgm:prSet/>
      <dgm:spPr/>
      <dgm:t>
        <a:bodyPr/>
        <a:lstStyle/>
        <a:p>
          <a:endParaRPr lang="en-US"/>
        </a:p>
      </dgm:t>
    </dgm:pt>
    <dgm:pt modelId="{EDB51153-851D-4996-8E9A-847921769866}" type="sibTrans" cxnId="{4585F3CE-2A16-4C22-A745-30E9009AB063}">
      <dgm:prSet/>
      <dgm:spPr/>
      <dgm:t>
        <a:bodyPr/>
        <a:lstStyle/>
        <a:p>
          <a:endParaRPr lang="en-US"/>
        </a:p>
      </dgm:t>
    </dgm:pt>
    <dgm:pt modelId="{732BBC7B-AC17-4B18-8223-3770FD966B26}">
      <dgm:prSet phldrT="[Text]"/>
      <dgm:spPr/>
      <dgm:t>
        <a:bodyPr/>
        <a:lstStyle/>
        <a:p>
          <a:r>
            <a:rPr lang="en-US" dirty="0"/>
            <a:t>Report</a:t>
          </a:r>
        </a:p>
      </dgm:t>
    </dgm:pt>
    <dgm:pt modelId="{8B1F3B21-574C-4388-BCF0-10D8B3ED792E}" type="parTrans" cxnId="{99ECD3C1-5D35-41DA-B446-01B1375C2589}">
      <dgm:prSet/>
      <dgm:spPr/>
      <dgm:t>
        <a:bodyPr/>
        <a:lstStyle/>
        <a:p>
          <a:endParaRPr lang="en-US"/>
        </a:p>
      </dgm:t>
    </dgm:pt>
    <dgm:pt modelId="{C41011F9-14D1-49D3-B9BF-44C2AC68398C}" type="sibTrans" cxnId="{99ECD3C1-5D35-41DA-B446-01B1375C2589}">
      <dgm:prSet/>
      <dgm:spPr/>
      <dgm:t>
        <a:bodyPr/>
        <a:lstStyle/>
        <a:p>
          <a:endParaRPr lang="en-US"/>
        </a:p>
      </dgm:t>
    </dgm:pt>
    <dgm:pt modelId="{8B12D2A9-617C-472E-9421-DFADF52DE4FF}" type="pres">
      <dgm:prSet presAssocID="{AF35C986-FDAE-4469-8FB1-AC2CADD5B358}" presName="CompostProcess" presStyleCnt="0">
        <dgm:presLayoutVars>
          <dgm:dir/>
          <dgm:resizeHandles val="exact"/>
        </dgm:presLayoutVars>
      </dgm:prSet>
      <dgm:spPr/>
    </dgm:pt>
    <dgm:pt modelId="{4AAD8C2D-2646-4BF0-8C0D-96735B26D243}" type="pres">
      <dgm:prSet presAssocID="{AF35C986-FDAE-4469-8FB1-AC2CADD5B358}" presName="arrow" presStyleLbl="bgShp" presStyleIdx="0" presStyleCnt="1"/>
      <dgm:spPr/>
    </dgm:pt>
    <dgm:pt modelId="{6BCF8AAB-25B2-486D-89B2-5106761A9066}" type="pres">
      <dgm:prSet presAssocID="{AF35C986-FDAE-4469-8FB1-AC2CADD5B358}" presName="linearProcess" presStyleCnt="0"/>
      <dgm:spPr/>
    </dgm:pt>
    <dgm:pt modelId="{EE726CE9-A7A2-46CB-B512-E80B00ECB9D8}" type="pres">
      <dgm:prSet presAssocID="{F3024B26-6EF5-4F6D-BC0F-93EE4EEB3606}" presName="textNode" presStyleLbl="node1" presStyleIdx="0" presStyleCnt="4">
        <dgm:presLayoutVars>
          <dgm:bulletEnabled val="1"/>
        </dgm:presLayoutVars>
      </dgm:prSet>
      <dgm:spPr/>
    </dgm:pt>
    <dgm:pt modelId="{F70FC651-B02D-4B52-94ED-0F8B87F6D663}" type="pres">
      <dgm:prSet presAssocID="{B02578B7-3FC7-4C38-908A-CF073FF58F82}" presName="sibTrans" presStyleCnt="0"/>
      <dgm:spPr/>
    </dgm:pt>
    <dgm:pt modelId="{C7B52B0D-396C-4B56-9AB3-4A3410D38419}" type="pres">
      <dgm:prSet presAssocID="{19AC8CEC-CDE7-4F9B-BEC7-A7CDA14DF525}" presName="textNode" presStyleLbl="node1" presStyleIdx="1" presStyleCnt="4">
        <dgm:presLayoutVars>
          <dgm:bulletEnabled val="1"/>
        </dgm:presLayoutVars>
      </dgm:prSet>
      <dgm:spPr/>
    </dgm:pt>
    <dgm:pt modelId="{576A9055-859A-4330-81D3-C9D259C37051}" type="pres">
      <dgm:prSet presAssocID="{F2CD1B95-8A46-4683-8A3D-E878F47B5484}" presName="sibTrans" presStyleCnt="0"/>
      <dgm:spPr/>
    </dgm:pt>
    <dgm:pt modelId="{5687E9A6-A5ED-4DC4-93B7-A0EBFF408006}" type="pres">
      <dgm:prSet presAssocID="{87771ADE-B6C9-4FAC-AFFD-87FBFB96F66B}" presName="textNode" presStyleLbl="node1" presStyleIdx="2" presStyleCnt="4">
        <dgm:presLayoutVars>
          <dgm:bulletEnabled val="1"/>
        </dgm:presLayoutVars>
      </dgm:prSet>
      <dgm:spPr/>
    </dgm:pt>
    <dgm:pt modelId="{AB5B664A-4E78-4C20-ADE2-5E1435303530}" type="pres">
      <dgm:prSet presAssocID="{EDB51153-851D-4996-8E9A-847921769866}" presName="sibTrans" presStyleCnt="0"/>
      <dgm:spPr/>
    </dgm:pt>
    <dgm:pt modelId="{4F062F76-4C19-4A5B-AA9C-EA44754C0C1F}" type="pres">
      <dgm:prSet presAssocID="{732BBC7B-AC17-4B18-8223-3770FD966B26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E9E41D23-334A-44CF-BB40-BFF3B5A09DD5}" type="presOf" srcId="{AF35C986-FDAE-4469-8FB1-AC2CADD5B358}" destId="{8B12D2A9-617C-472E-9421-DFADF52DE4FF}" srcOrd="0" destOrd="0" presId="urn:microsoft.com/office/officeart/2005/8/layout/hProcess9"/>
    <dgm:cxn modelId="{F8E8D745-963B-444F-B19E-7AB148285FB1}" srcId="{AF35C986-FDAE-4469-8FB1-AC2CADD5B358}" destId="{F3024B26-6EF5-4F6D-BC0F-93EE4EEB3606}" srcOrd="0" destOrd="0" parTransId="{01F8CC4C-37B4-482C-A124-F40AAFD714C1}" sibTransId="{B02578B7-3FC7-4C38-908A-CF073FF58F82}"/>
    <dgm:cxn modelId="{6CE59F72-C927-431D-B64F-5D57C3ABA91C}" type="presOf" srcId="{87771ADE-B6C9-4FAC-AFFD-87FBFB96F66B}" destId="{5687E9A6-A5ED-4DC4-93B7-A0EBFF408006}" srcOrd="0" destOrd="0" presId="urn:microsoft.com/office/officeart/2005/8/layout/hProcess9"/>
    <dgm:cxn modelId="{F86FCB7F-215F-44CB-8E02-5F053DF4D4EA}" type="presOf" srcId="{732BBC7B-AC17-4B18-8223-3770FD966B26}" destId="{4F062F76-4C19-4A5B-AA9C-EA44754C0C1F}" srcOrd="0" destOrd="0" presId="urn:microsoft.com/office/officeart/2005/8/layout/hProcess9"/>
    <dgm:cxn modelId="{70CB4AA1-0D59-4616-BCE2-A9531115789D}" srcId="{AF35C986-FDAE-4469-8FB1-AC2CADD5B358}" destId="{19AC8CEC-CDE7-4F9B-BEC7-A7CDA14DF525}" srcOrd="1" destOrd="0" parTransId="{070763A6-0B3A-4FD3-B71E-BC06F6205FF8}" sibTransId="{F2CD1B95-8A46-4683-8A3D-E878F47B5484}"/>
    <dgm:cxn modelId="{2C2E82B5-C358-4E28-BD1F-BEEB7E181C23}" type="presOf" srcId="{19AC8CEC-CDE7-4F9B-BEC7-A7CDA14DF525}" destId="{C7B52B0D-396C-4B56-9AB3-4A3410D38419}" srcOrd="0" destOrd="0" presId="urn:microsoft.com/office/officeart/2005/8/layout/hProcess9"/>
    <dgm:cxn modelId="{99ECD3C1-5D35-41DA-B446-01B1375C2589}" srcId="{AF35C986-FDAE-4469-8FB1-AC2CADD5B358}" destId="{732BBC7B-AC17-4B18-8223-3770FD966B26}" srcOrd="3" destOrd="0" parTransId="{8B1F3B21-574C-4388-BCF0-10D8B3ED792E}" sibTransId="{C41011F9-14D1-49D3-B9BF-44C2AC68398C}"/>
    <dgm:cxn modelId="{4585F3CE-2A16-4C22-A745-30E9009AB063}" srcId="{AF35C986-FDAE-4469-8FB1-AC2CADD5B358}" destId="{87771ADE-B6C9-4FAC-AFFD-87FBFB96F66B}" srcOrd="2" destOrd="0" parTransId="{98641B7B-9FD7-4BB5-8947-49513830CFFE}" sibTransId="{EDB51153-851D-4996-8E9A-847921769866}"/>
    <dgm:cxn modelId="{6C6B36E2-50F2-4367-8ACD-BC6B651641D0}" type="presOf" srcId="{F3024B26-6EF5-4F6D-BC0F-93EE4EEB3606}" destId="{EE726CE9-A7A2-46CB-B512-E80B00ECB9D8}" srcOrd="0" destOrd="0" presId="urn:microsoft.com/office/officeart/2005/8/layout/hProcess9"/>
    <dgm:cxn modelId="{1C68EAF8-9CB5-4A53-926D-AA8C8F688434}" type="presParOf" srcId="{8B12D2A9-617C-472E-9421-DFADF52DE4FF}" destId="{4AAD8C2D-2646-4BF0-8C0D-96735B26D243}" srcOrd="0" destOrd="0" presId="urn:microsoft.com/office/officeart/2005/8/layout/hProcess9"/>
    <dgm:cxn modelId="{E33322EF-C7B2-4E68-91F1-1212EE880BCB}" type="presParOf" srcId="{8B12D2A9-617C-472E-9421-DFADF52DE4FF}" destId="{6BCF8AAB-25B2-486D-89B2-5106761A9066}" srcOrd="1" destOrd="0" presId="urn:microsoft.com/office/officeart/2005/8/layout/hProcess9"/>
    <dgm:cxn modelId="{80353B47-9FAD-460E-917B-32E631D16888}" type="presParOf" srcId="{6BCF8AAB-25B2-486D-89B2-5106761A9066}" destId="{EE726CE9-A7A2-46CB-B512-E80B00ECB9D8}" srcOrd="0" destOrd="0" presId="urn:microsoft.com/office/officeart/2005/8/layout/hProcess9"/>
    <dgm:cxn modelId="{B035BC52-189E-4916-A621-78D7D18D786A}" type="presParOf" srcId="{6BCF8AAB-25B2-486D-89B2-5106761A9066}" destId="{F70FC651-B02D-4B52-94ED-0F8B87F6D663}" srcOrd="1" destOrd="0" presId="urn:microsoft.com/office/officeart/2005/8/layout/hProcess9"/>
    <dgm:cxn modelId="{8C1A5645-9926-472A-8F09-EF9EE66B3987}" type="presParOf" srcId="{6BCF8AAB-25B2-486D-89B2-5106761A9066}" destId="{C7B52B0D-396C-4B56-9AB3-4A3410D38419}" srcOrd="2" destOrd="0" presId="urn:microsoft.com/office/officeart/2005/8/layout/hProcess9"/>
    <dgm:cxn modelId="{9C497E7B-25CA-4481-B7B6-EE47DDEA6174}" type="presParOf" srcId="{6BCF8AAB-25B2-486D-89B2-5106761A9066}" destId="{576A9055-859A-4330-81D3-C9D259C37051}" srcOrd="3" destOrd="0" presId="urn:microsoft.com/office/officeart/2005/8/layout/hProcess9"/>
    <dgm:cxn modelId="{92CCC5ED-2CBB-4F2F-8F2C-F3C0B2FAA8EA}" type="presParOf" srcId="{6BCF8AAB-25B2-486D-89B2-5106761A9066}" destId="{5687E9A6-A5ED-4DC4-93B7-A0EBFF408006}" srcOrd="4" destOrd="0" presId="urn:microsoft.com/office/officeart/2005/8/layout/hProcess9"/>
    <dgm:cxn modelId="{B41ED089-5B87-41AE-8294-258C12686406}" type="presParOf" srcId="{6BCF8AAB-25B2-486D-89B2-5106761A9066}" destId="{AB5B664A-4E78-4C20-ADE2-5E1435303530}" srcOrd="5" destOrd="0" presId="urn:microsoft.com/office/officeart/2005/8/layout/hProcess9"/>
    <dgm:cxn modelId="{45F17944-1EA0-47CB-A69E-69D496884BCC}" type="presParOf" srcId="{6BCF8AAB-25B2-486D-89B2-5106761A9066}" destId="{4F062F76-4C19-4A5B-AA9C-EA44754C0C1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EE6EE1-7CF2-48A7-8CF8-5BF9A6A511B0}" type="doc">
      <dgm:prSet loTypeId="urn:microsoft.com/office/officeart/2005/8/layout/vList3" loCatId="list" qsTypeId="urn:microsoft.com/office/officeart/2005/8/quickstyle/simple1" qsCatId="simple" csTypeId="urn:microsoft.com/office/officeart/2005/8/colors/colorful1" csCatId="colorful" phldr="1"/>
      <dgm:spPr/>
    </dgm:pt>
    <dgm:pt modelId="{2BF9AFF6-4F83-4C78-83AE-12CCE2078517}">
      <dgm:prSet phldrT="[Text]"/>
      <dgm:spPr/>
      <dgm:t>
        <a:bodyPr/>
        <a:lstStyle/>
        <a:p>
          <a:r>
            <a:rPr lang="en-US" dirty="0"/>
            <a:t>Barriers</a:t>
          </a:r>
        </a:p>
      </dgm:t>
    </dgm:pt>
    <dgm:pt modelId="{F70E0987-2E22-48F4-8D19-BBC437F2B4B0}" type="parTrans" cxnId="{2791F66F-09FB-4022-8FA1-F9513BC792B0}">
      <dgm:prSet/>
      <dgm:spPr/>
      <dgm:t>
        <a:bodyPr/>
        <a:lstStyle/>
        <a:p>
          <a:endParaRPr lang="en-US"/>
        </a:p>
      </dgm:t>
    </dgm:pt>
    <dgm:pt modelId="{A0CBC21E-D9FE-4BC4-9E1E-A5DD7DB77363}" type="sibTrans" cxnId="{2791F66F-09FB-4022-8FA1-F9513BC792B0}">
      <dgm:prSet/>
      <dgm:spPr/>
      <dgm:t>
        <a:bodyPr/>
        <a:lstStyle/>
        <a:p>
          <a:endParaRPr lang="en-US"/>
        </a:p>
      </dgm:t>
    </dgm:pt>
    <dgm:pt modelId="{E8554D26-9DDD-47A1-B731-3FE9BA0204B9}">
      <dgm:prSet phldrT="[Text]"/>
      <dgm:spPr/>
      <dgm:t>
        <a:bodyPr/>
        <a:lstStyle/>
        <a:p>
          <a:r>
            <a:rPr lang="en-US" dirty="0"/>
            <a:t>Streamlining</a:t>
          </a:r>
        </a:p>
      </dgm:t>
    </dgm:pt>
    <dgm:pt modelId="{96E88849-9129-4BB8-87AB-D1224AB2D4C4}" type="parTrans" cxnId="{02A5AFA4-24DA-40B0-BD63-840266E5EF3C}">
      <dgm:prSet/>
      <dgm:spPr/>
      <dgm:t>
        <a:bodyPr/>
        <a:lstStyle/>
        <a:p>
          <a:endParaRPr lang="en-US"/>
        </a:p>
      </dgm:t>
    </dgm:pt>
    <dgm:pt modelId="{AB55FAD8-5682-40CA-9B5E-DB1645BF83C7}" type="sibTrans" cxnId="{02A5AFA4-24DA-40B0-BD63-840266E5EF3C}">
      <dgm:prSet/>
      <dgm:spPr/>
      <dgm:t>
        <a:bodyPr/>
        <a:lstStyle/>
        <a:p>
          <a:endParaRPr lang="en-US"/>
        </a:p>
      </dgm:t>
    </dgm:pt>
    <dgm:pt modelId="{99DC56DD-C99F-4E0D-9194-8A3B44B80411}">
      <dgm:prSet phldrT="[Text]"/>
      <dgm:spPr/>
      <dgm:t>
        <a:bodyPr/>
        <a:lstStyle/>
        <a:p>
          <a:r>
            <a:rPr lang="en-US" dirty="0"/>
            <a:t>Supervision</a:t>
          </a:r>
        </a:p>
      </dgm:t>
    </dgm:pt>
    <dgm:pt modelId="{76E33EE8-893F-4640-81B9-5EFC17C85244}" type="parTrans" cxnId="{9D1C9BAA-A81D-4F72-8054-E488E15789E9}">
      <dgm:prSet/>
      <dgm:spPr/>
      <dgm:t>
        <a:bodyPr/>
        <a:lstStyle/>
        <a:p>
          <a:endParaRPr lang="en-US"/>
        </a:p>
      </dgm:t>
    </dgm:pt>
    <dgm:pt modelId="{41E74EB9-62FC-422B-AEB4-6C7B3FBB6F5F}" type="sibTrans" cxnId="{9D1C9BAA-A81D-4F72-8054-E488E15789E9}">
      <dgm:prSet/>
      <dgm:spPr/>
      <dgm:t>
        <a:bodyPr/>
        <a:lstStyle/>
        <a:p>
          <a:endParaRPr lang="en-US"/>
        </a:p>
      </dgm:t>
    </dgm:pt>
    <dgm:pt modelId="{3DF7E3F2-D643-4AD9-97E0-00F7AB4BE34A}" type="pres">
      <dgm:prSet presAssocID="{48EE6EE1-7CF2-48A7-8CF8-5BF9A6A511B0}" presName="linearFlow" presStyleCnt="0">
        <dgm:presLayoutVars>
          <dgm:dir/>
          <dgm:resizeHandles val="exact"/>
        </dgm:presLayoutVars>
      </dgm:prSet>
      <dgm:spPr/>
    </dgm:pt>
    <dgm:pt modelId="{E799FD42-C5B0-43ED-BF09-CD07287A1D21}" type="pres">
      <dgm:prSet presAssocID="{2BF9AFF6-4F83-4C78-83AE-12CCE2078517}" presName="composite" presStyleCnt="0"/>
      <dgm:spPr/>
    </dgm:pt>
    <dgm:pt modelId="{060E0F1B-A0CE-4882-9406-BCD5282B2DA9}" type="pres">
      <dgm:prSet presAssocID="{2BF9AFF6-4F83-4C78-83AE-12CCE2078517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</dgm:pt>
    <dgm:pt modelId="{3340AE6E-99CA-46A6-9250-D6B316CAADFB}" type="pres">
      <dgm:prSet presAssocID="{2BF9AFF6-4F83-4C78-83AE-12CCE2078517}" presName="txShp" presStyleLbl="node1" presStyleIdx="0" presStyleCnt="3">
        <dgm:presLayoutVars>
          <dgm:bulletEnabled val="1"/>
        </dgm:presLayoutVars>
      </dgm:prSet>
      <dgm:spPr/>
    </dgm:pt>
    <dgm:pt modelId="{95A72BD2-D4EC-4B32-97AE-518B6583FAB0}" type="pres">
      <dgm:prSet presAssocID="{A0CBC21E-D9FE-4BC4-9E1E-A5DD7DB77363}" presName="spacing" presStyleCnt="0"/>
      <dgm:spPr/>
    </dgm:pt>
    <dgm:pt modelId="{66A10597-4939-4BD4-83F4-AA3043AF1781}" type="pres">
      <dgm:prSet presAssocID="{E8554D26-9DDD-47A1-B731-3FE9BA0204B9}" presName="composite" presStyleCnt="0"/>
      <dgm:spPr/>
    </dgm:pt>
    <dgm:pt modelId="{823D785B-3756-4E77-A140-5BB5B3212573}" type="pres">
      <dgm:prSet presAssocID="{E8554D26-9DDD-47A1-B731-3FE9BA0204B9}" presName="imgShp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ilter with solid fill"/>
        </a:ext>
      </dgm:extLst>
    </dgm:pt>
    <dgm:pt modelId="{256C85D9-3361-45AF-BDA9-2DC57DD30B5E}" type="pres">
      <dgm:prSet presAssocID="{E8554D26-9DDD-47A1-B731-3FE9BA0204B9}" presName="txShp" presStyleLbl="node1" presStyleIdx="1" presStyleCnt="3">
        <dgm:presLayoutVars>
          <dgm:bulletEnabled val="1"/>
        </dgm:presLayoutVars>
      </dgm:prSet>
      <dgm:spPr/>
    </dgm:pt>
    <dgm:pt modelId="{2D4918EF-EA6B-4584-8C1F-7586CA1214D7}" type="pres">
      <dgm:prSet presAssocID="{AB55FAD8-5682-40CA-9B5E-DB1645BF83C7}" presName="spacing" presStyleCnt="0"/>
      <dgm:spPr/>
    </dgm:pt>
    <dgm:pt modelId="{921D5930-9895-49E7-8C2B-6E3020AB591D}" type="pres">
      <dgm:prSet presAssocID="{99DC56DD-C99F-4E0D-9194-8A3B44B80411}" presName="composite" presStyleCnt="0"/>
      <dgm:spPr/>
    </dgm:pt>
    <dgm:pt modelId="{A090107F-0DE9-45C0-80C7-58B121A7B870}" type="pres">
      <dgm:prSet presAssocID="{99DC56DD-C99F-4E0D-9194-8A3B44B80411}" presName="imgShp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ipboard Checked with solid fill"/>
        </a:ext>
      </dgm:extLst>
    </dgm:pt>
    <dgm:pt modelId="{E669B564-DD42-4FC6-BCF7-349F0BB907F0}" type="pres">
      <dgm:prSet presAssocID="{99DC56DD-C99F-4E0D-9194-8A3B44B80411}" presName="txShp" presStyleLbl="node1" presStyleIdx="2" presStyleCnt="3">
        <dgm:presLayoutVars>
          <dgm:bulletEnabled val="1"/>
        </dgm:presLayoutVars>
      </dgm:prSet>
      <dgm:spPr/>
    </dgm:pt>
  </dgm:ptLst>
  <dgm:cxnLst>
    <dgm:cxn modelId="{2791F66F-09FB-4022-8FA1-F9513BC792B0}" srcId="{48EE6EE1-7CF2-48A7-8CF8-5BF9A6A511B0}" destId="{2BF9AFF6-4F83-4C78-83AE-12CCE2078517}" srcOrd="0" destOrd="0" parTransId="{F70E0987-2E22-48F4-8D19-BBC437F2B4B0}" sibTransId="{A0CBC21E-D9FE-4BC4-9E1E-A5DD7DB77363}"/>
    <dgm:cxn modelId="{B401027A-7730-4CB1-9960-C43FEF02476D}" type="presOf" srcId="{99DC56DD-C99F-4E0D-9194-8A3B44B80411}" destId="{E669B564-DD42-4FC6-BCF7-349F0BB907F0}" srcOrd="0" destOrd="0" presId="urn:microsoft.com/office/officeart/2005/8/layout/vList3"/>
    <dgm:cxn modelId="{02A5AFA4-24DA-40B0-BD63-840266E5EF3C}" srcId="{48EE6EE1-7CF2-48A7-8CF8-5BF9A6A511B0}" destId="{E8554D26-9DDD-47A1-B731-3FE9BA0204B9}" srcOrd="1" destOrd="0" parTransId="{96E88849-9129-4BB8-87AB-D1224AB2D4C4}" sibTransId="{AB55FAD8-5682-40CA-9B5E-DB1645BF83C7}"/>
    <dgm:cxn modelId="{9D1C9BAA-A81D-4F72-8054-E488E15789E9}" srcId="{48EE6EE1-7CF2-48A7-8CF8-5BF9A6A511B0}" destId="{99DC56DD-C99F-4E0D-9194-8A3B44B80411}" srcOrd="2" destOrd="0" parTransId="{76E33EE8-893F-4640-81B9-5EFC17C85244}" sibTransId="{41E74EB9-62FC-422B-AEB4-6C7B3FBB6F5F}"/>
    <dgm:cxn modelId="{50CEE8BC-E82F-443A-A857-E85FBC780D26}" type="presOf" srcId="{2BF9AFF6-4F83-4C78-83AE-12CCE2078517}" destId="{3340AE6E-99CA-46A6-9250-D6B316CAADFB}" srcOrd="0" destOrd="0" presId="urn:microsoft.com/office/officeart/2005/8/layout/vList3"/>
    <dgm:cxn modelId="{C84AB2D7-9549-4155-BD34-317E7D0D3646}" type="presOf" srcId="{E8554D26-9DDD-47A1-B731-3FE9BA0204B9}" destId="{256C85D9-3361-45AF-BDA9-2DC57DD30B5E}" srcOrd="0" destOrd="0" presId="urn:microsoft.com/office/officeart/2005/8/layout/vList3"/>
    <dgm:cxn modelId="{0AF1D4D9-1ED0-4404-B187-0A68A0913875}" type="presOf" srcId="{48EE6EE1-7CF2-48A7-8CF8-5BF9A6A511B0}" destId="{3DF7E3F2-D643-4AD9-97E0-00F7AB4BE34A}" srcOrd="0" destOrd="0" presId="urn:microsoft.com/office/officeart/2005/8/layout/vList3"/>
    <dgm:cxn modelId="{03190820-C97E-422C-95C5-542A889681AA}" type="presParOf" srcId="{3DF7E3F2-D643-4AD9-97E0-00F7AB4BE34A}" destId="{E799FD42-C5B0-43ED-BF09-CD07287A1D21}" srcOrd="0" destOrd="0" presId="urn:microsoft.com/office/officeart/2005/8/layout/vList3"/>
    <dgm:cxn modelId="{48A51F7E-8758-44AD-8B3B-60C271814786}" type="presParOf" srcId="{E799FD42-C5B0-43ED-BF09-CD07287A1D21}" destId="{060E0F1B-A0CE-4882-9406-BCD5282B2DA9}" srcOrd="0" destOrd="0" presId="urn:microsoft.com/office/officeart/2005/8/layout/vList3"/>
    <dgm:cxn modelId="{E04EF207-FF86-4EF9-A1E9-DEFAB6BF3D7B}" type="presParOf" srcId="{E799FD42-C5B0-43ED-BF09-CD07287A1D21}" destId="{3340AE6E-99CA-46A6-9250-D6B316CAADFB}" srcOrd="1" destOrd="0" presId="urn:microsoft.com/office/officeart/2005/8/layout/vList3"/>
    <dgm:cxn modelId="{ECC77541-6200-4CC3-9529-CCB8CBF41835}" type="presParOf" srcId="{3DF7E3F2-D643-4AD9-97E0-00F7AB4BE34A}" destId="{95A72BD2-D4EC-4B32-97AE-518B6583FAB0}" srcOrd="1" destOrd="0" presId="urn:microsoft.com/office/officeart/2005/8/layout/vList3"/>
    <dgm:cxn modelId="{8B03A661-8855-4316-A213-62CF572B6226}" type="presParOf" srcId="{3DF7E3F2-D643-4AD9-97E0-00F7AB4BE34A}" destId="{66A10597-4939-4BD4-83F4-AA3043AF1781}" srcOrd="2" destOrd="0" presId="urn:microsoft.com/office/officeart/2005/8/layout/vList3"/>
    <dgm:cxn modelId="{1D7792E5-65AA-47F2-A7BE-A3AF3BB3CB0E}" type="presParOf" srcId="{66A10597-4939-4BD4-83F4-AA3043AF1781}" destId="{823D785B-3756-4E77-A140-5BB5B3212573}" srcOrd="0" destOrd="0" presId="urn:microsoft.com/office/officeart/2005/8/layout/vList3"/>
    <dgm:cxn modelId="{D602DA4A-E3DD-4F94-A9FF-78FDE3033708}" type="presParOf" srcId="{66A10597-4939-4BD4-83F4-AA3043AF1781}" destId="{256C85D9-3361-45AF-BDA9-2DC57DD30B5E}" srcOrd="1" destOrd="0" presId="urn:microsoft.com/office/officeart/2005/8/layout/vList3"/>
    <dgm:cxn modelId="{528B9D90-6713-415F-AE79-82FE250FABFF}" type="presParOf" srcId="{3DF7E3F2-D643-4AD9-97E0-00F7AB4BE34A}" destId="{2D4918EF-EA6B-4584-8C1F-7586CA1214D7}" srcOrd="3" destOrd="0" presId="urn:microsoft.com/office/officeart/2005/8/layout/vList3"/>
    <dgm:cxn modelId="{D64959E2-4A4B-4607-BB80-C4CF2F166002}" type="presParOf" srcId="{3DF7E3F2-D643-4AD9-97E0-00F7AB4BE34A}" destId="{921D5930-9895-49E7-8C2B-6E3020AB591D}" srcOrd="4" destOrd="0" presId="urn:microsoft.com/office/officeart/2005/8/layout/vList3"/>
    <dgm:cxn modelId="{78B32B25-8941-4C4E-BBD0-6E17BE6270E6}" type="presParOf" srcId="{921D5930-9895-49E7-8C2B-6E3020AB591D}" destId="{A090107F-0DE9-45C0-80C7-58B121A7B870}" srcOrd="0" destOrd="0" presId="urn:microsoft.com/office/officeart/2005/8/layout/vList3"/>
    <dgm:cxn modelId="{7B21801C-797C-4F6A-8D6B-4C0E798AAE46}" type="presParOf" srcId="{921D5930-9895-49E7-8C2B-6E3020AB591D}" destId="{E669B564-DD42-4FC6-BCF7-349F0BB907F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C30923-D6F3-4B84-AF97-5CC9B96B1B15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32088F5-DD2A-43E6-B898-7D45BAA35306}">
      <dgm:prSet phldrT="[Text]" custT="1"/>
      <dgm:spPr/>
      <dgm:t>
        <a:bodyPr/>
        <a:lstStyle/>
        <a:p>
          <a:r>
            <a:rPr lang="en-US" sz="2400" dirty="0"/>
            <a:t>Barriers to Entry</a:t>
          </a:r>
        </a:p>
      </dgm:t>
    </dgm:pt>
    <dgm:pt modelId="{EBA3615C-C480-4AC1-BFC4-D4E29DC0FCD5}" type="parTrans" cxnId="{96752AC8-F71C-4707-8966-863F59830C76}">
      <dgm:prSet/>
      <dgm:spPr/>
      <dgm:t>
        <a:bodyPr/>
        <a:lstStyle/>
        <a:p>
          <a:endParaRPr lang="en-US"/>
        </a:p>
      </dgm:t>
    </dgm:pt>
    <dgm:pt modelId="{FA783EED-63FB-4518-A01F-E057A6C1B8C5}" type="sibTrans" cxnId="{96752AC8-F71C-4707-8966-863F59830C76}">
      <dgm:prSet/>
      <dgm:spPr/>
      <dgm:t>
        <a:bodyPr/>
        <a:lstStyle/>
        <a:p>
          <a:endParaRPr lang="en-US"/>
        </a:p>
      </dgm:t>
    </dgm:pt>
    <dgm:pt modelId="{7DFBE15B-5EEC-4DA1-84B6-C882B498DC04}">
      <dgm:prSet phldrT="[Text]" custT="1"/>
      <dgm:spPr/>
      <dgm:t>
        <a:bodyPr/>
        <a:lstStyle/>
        <a:p>
          <a:r>
            <a:rPr lang="en-US" sz="1400" dirty="0"/>
            <a:t>Exam accommodations; alt. pathways</a:t>
          </a:r>
        </a:p>
      </dgm:t>
    </dgm:pt>
    <dgm:pt modelId="{875AD9E8-1E60-47A0-BA19-93567CDAB76C}" type="parTrans" cxnId="{F6BADC9E-838A-4B56-A582-A4F3A0BBF8B9}">
      <dgm:prSet/>
      <dgm:spPr/>
      <dgm:t>
        <a:bodyPr/>
        <a:lstStyle/>
        <a:p>
          <a:endParaRPr lang="en-US"/>
        </a:p>
      </dgm:t>
    </dgm:pt>
    <dgm:pt modelId="{AE12B68D-F5C5-4BD4-915E-2E782310E35D}" type="sibTrans" cxnId="{F6BADC9E-838A-4B56-A582-A4F3A0BBF8B9}">
      <dgm:prSet/>
      <dgm:spPr/>
      <dgm:t>
        <a:bodyPr/>
        <a:lstStyle/>
        <a:p>
          <a:endParaRPr lang="en-US"/>
        </a:p>
      </dgm:t>
    </dgm:pt>
    <dgm:pt modelId="{34331CC0-77B1-446B-8B64-C25C1A39C319}">
      <dgm:prSet phldrT="[Text]" custT="1"/>
      <dgm:spPr/>
      <dgm:t>
        <a:bodyPr/>
        <a:lstStyle/>
        <a:p>
          <a:r>
            <a:rPr lang="en-US" sz="2400" dirty="0"/>
            <a:t>Streamlining</a:t>
          </a:r>
        </a:p>
      </dgm:t>
    </dgm:pt>
    <dgm:pt modelId="{AFBE9BF2-A5CC-4335-BFFE-3F500F8661E3}" type="parTrans" cxnId="{2A2C432A-FE7A-451E-9A61-22B390F5C0E9}">
      <dgm:prSet/>
      <dgm:spPr/>
      <dgm:t>
        <a:bodyPr/>
        <a:lstStyle/>
        <a:p>
          <a:endParaRPr lang="en-US"/>
        </a:p>
      </dgm:t>
    </dgm:pt>
    <dgm:pt modelId="{DFCE7400-64E0-431D-A43B-98179DE14DA4}" type="sibTrans" cxnId="{2A2C432A-FE7A-451E-9A61-22B390F5C0E9}">
      <dgm:prSet/>
      <dgm:spPr/>
      <dgm:t>
        <a:bodyPr/>
        <a:lstStyle/>
        <a:p>
          <a:endParaRPr lang="en-US"/>
        </a:p>
      </dgm:t>
    </dgm:pt>
    <dgm:pt modelId="{7B8C454E-F876-4962-8587-81FDD74FC452}">
      <dgm:prSet phldrT="[Text]" custT="1"/>
      <dgm:spPr/>
      <dgm:t>
        <a:bodyPr/>
        <a:lstStyle/>
        <a:p>
          <a:r>
            <a:rPr lang="en-US" sz="1400" dirty="0"/>
            <a:t>CE requirements; multiple license types; equity; barriers</a:t>
          </a:r>
        </a:p>
      </dgm:t>
    </dgm:pt>
    <dgm:pt modelId="{72AD68E8-4B97-4CD8-B753-F9FC21776A34}" type="parTrans" cxnId="{2E417ED8-5854-4B5F-851D-CBF0544884A8}">
      <dgm:prSet/>
      <dgm:spPr/>
      <dgm:t>
        <a:bodyPr/>
        <a:lstStyle/>
        <a:p>
          <a:endParaRPr lang="en-US"/>
        </a:p>
      </dgm:t>
    </dgm:pt>
    <dgm:pt modelId="{CB360136-E8EE-4087-83C8-3CFA87786F89}" type="sibTrans" cxnId="{2E417ED8-5854-4B5F-851D-CBF0544884A8}">
      <dgm:prSet/>
      <dgm:spPr/>
      <dgm:t>
        <a:bodyPr/>
        <a:lstStyle/>
        <a:p>
          <a:endParaRPr lang="en-US"/>
        </a:p>
      </dgm:t>
    </dgm:pt>
    <dgm:pt modelId="{B9BD97CE-687E-466E-8437-BAA83A19B1A5}">
      <dgm:prSet phldrT="[Text]" custT="1"/>
      <dgm:spPr/>
      <dgm:t>
        <a:bodyPr/>
        <a:lstStyle/>
        <a:p>
          <a:r>
            <a:rPr lang="en-US" sz="2400" dirty="0"/>
            <a:t>Supervision</a:t>
          </a:r>
        </a:p>
      </dgm:t>
    </dgm:pt>
    <dgm:pt modelId="{7A8D2EA6-24BC-4E7F-92B5-9CA9BE7CE021}" type="parTrans" cxnId="{F0A3A255-7096-42E7-900D-9AB00E158245}">
      <dgm:prSet/>
      <dgm:spPr/>
      <dgm:t>
        <a:bodyPr/>
        <a:lstStyle/>
        <a:p>
          <a:endParaRPr lang="en-US"/>
        </a:p>
      </dgm:t>
    </dgm:pt>
    <dgm:pt modelId="{036D2052-2500-426E-9322-9FF6C34C299D}" type="sibTrans" cxnId="{F0A3A255-7096-42E7-900D-9AB00E158245}">
      <dgm:prSet/>
      <dgm:spPr/>
      <dgm:t>
        <a:bodyPr/>
        <a:lstStyle/>
        <a:p>
          <a:endParaRPr lang="en-US"/>
        </a:p>
      </dgm:t>
    </dgm:pt>
    <dgm:pt modelId="{34C873FE-7FC9-4A2F-9D3D-152083603523}">
      <dgm:prSet phldrT="[Text]" custT="1"/>
      <dgm:spPr/>
      <dgm:t>
        <a:bodyPr/>
        <a:lstStyle/>
        <a:p>
          <a:r>
            <a:rPr lang="en-US" sz="1400" dirty="0"/>
            <a:t>Cross-profession supervision req’s</a:t>
          </a:r>
        </a:p>
      </dgm:t>
    </dgm:pt>
    <dgm:pt modelId="{983110A0-F526-4B6E-A52C-329FAF73156B}" type="parTrans" cxnId="{F434B1DE-20FB-4260-BFFF-9F1D00E2BFBE}">
      <dgm:prSet/>
      <dgm:spPr/>
      <dgm:t>
        <a:bodyPr/>
        <a:lstStyle/>
        <a:p>
          <a:endParaRPr lang="en-US"/>
        </a:p>
      </dgm:t>
    </dgm:pt>
    <dgm:pt modelId="{5A13D5CF-2880-42F5-9195-15608FE43A10}" type="sibTrans" cxnId="{F434B1DE-20FB-4260-BFFF-9F1D00E2BFBE}">
      <dgm:prSet/>
      <dgm:spPr/>
      <dgm:t>
        <a:bodyPr/>
        <a:lstStyle/>
        <a:p>
          <a:endParaRPr lang="en-US"/>
        </a:p>
      </dgm:t>
    </dgm:pt>
    <dgm:pt modelId="{EB128E6C-F5A5-4499-A0C5-5C080DC89CEA}">
      <dgm:prSet phldrT="[Text]" custT="1"/>
      <dgm:spPr/>
      <dgm:t>
        <a:bodyPr/>
        <a:lstStyle/>
        <a:p>
          <a:r>
            <a:rPr lang="en-US" sz="1400" dirty="0"/>
            <a:t>Workforce development </a:t>
          </a:r>
        </a:p>
      </dgm:t>
    </dgm:pt>
    <dgm:pt modelId="{A351FC01-7388-44B2-AF79-F435CCDF0934}" type="parTrans" cxnId="{FA626725-796C-4572-B6CA-9087B5C80E94}">
      <dgm:prSet/>
      <dgm:spPr/>
      <dgm:t>
        <a:bodyPr/>
        <a:lstStyle/>
        <a:p>
          <a:endParaRPr lang="en-US"/>
        </a:p>
      </dgm:t>
    </dgm:pt>
    <dgm:pt modelId="{5C5D7AD9-D78F-4D42-AEB9-D783F2686611}" type="sibTrans" cxnId="{FA626725-796C-4572-B6CA-9087B5C80E94}">
      <dgm:prSet/>
      <dgm:spPr/>
      <dgm:t>
        <a:bodyPr/>
        <a:lstStyle/>
        <a:p>
          <a:endParaRPr lang="en-US"/>
        </a:p>
      </dgm:t>
    </dgm:pt>
    <dgm:pt modelId="{AA6E93F8-5D11-45C0-B86C-2BEDCD283046}">
      <dgm:prSet phldrT="[Text]" custT="1"/>
      <dgm:spPr/>
      <dgm:t>
        <a:bodyPr/>
        <a:lstStyle/>
        <a:p>
          <a:endParaRPr lang="en-US" sz="1400" dirty="0"/>
        </a:p>
      </dgm:t>
    </dgm:pt>
    <dgm:pt modelId="{FDBFDFBA-4C08-42B1-BDE5-60894AFBFEAD}" type="parTrans" cxnId="{C1CFC95B-39EA-480E-8929-F31CF65465DE}">
      <dgm:prSet/>
      <dgm:spPr/>
      <dgm:t>
        <a:bodyPr/>
        <a:lstStyle/>
        <a:p>
          <a:endParaRPr lang="en-US"/>
        </a:p>
      </dgm:t>
    </dgm:pt>
    <dgm:pt modelId="{AE1B1771-9310-43A5-BF21-3E26AC81117F}" type="sibTrans" cxnId="{C1CFC95B-39EA-480E-8929-F31CF65465DE}">
      <dgm:prSet/>
      <dgm:spPr/>
      <dgm:t>
        <a:bodyPr/>
        <a:lstStyle/>
        <a:p>
          <a:endParaRPr lang="en-US"/>
        </a:p>
      </dgm:t>
    </dgm:pt>
    <dgm:pt modelId="{E7753470-3D42-4C02-96AE-2DDA934C5255}">
      <dgm:prSet phldrT="[Text]" custT="1"/>
      <dgm:spPr/>
      <dgm:t>
        <a:bodyPr/>
        <a:lstStyle/>
        <a:p>
          <a:r>
            <a:rPr lang="en-US" sz="1400" dirty="0"/>
            <a:t>MOU’s </a:t>
          </a:r>
        </a:p>
      </dgm:t>
    </dgm:pt>
    <dgm:pt modelId="{F2F61EA5-9CD6-4FC1-93F2-B7E6C6D814FE}" type="parTrans" cxnId="{FDD304D7-75DA-47A8-BB22-93A48614DDD8}">
      <dgm:prSet/>
      <dgm:spPr/>
      <dgm:t>
        <a:bodyPr/>
        <a:lstStyle/>
        <a:p>
          <a:endParaRPr lang="en-US"/>
        </a:p>
      </dgm:t>
    </dgm:pt>
    <dgm:pt modelId="{C5898C19-907C-47F6-9FBF-BFB6534A43B9}" type="sibTrans" cxnId="{FDD304D7-75DA-47A8-BB22-93A48614DDD8}">
      <dgm:prSet/>
      <dgm:spPr/>
      <dgm:t>
        <a:bodyPr/>
        <a:lstStyle/>
        <a:p>
          <a:endParaRPr lang="en-US"/>
        </a:p>
      </dgm:t>
    </dgm:pt>
    <dgm:pt modelId="{0747A4C5-A32B-40E1-AE1A-18BBE7E4F332}">
      <dgm:prSet phldrT="[Text]" custT="1"/>
      <dgm:spPr/>
      <dgm:t>
        <a:bodyPr/>
        <a:lstStyle/>
        <a:p>
          <a:r>
            <a:rPr lang="en-US" sz="1400" dirty="0"/>
            <a:t>PSYA supervised practice</a:t>
          </a:r>
        </a:p>
      </dgm:t>
    </dgm:pt>
    <dgm:pt modelId="{9310805D-352B-4735-A43D-A654773F50FF}" type="parTrans" cxnId="{F18F2F4A-F305-4B91-9A64-6EB5969E8EA6}">
      <dgm:prSet/>
      <dgm:spPr/>
      <dgm:t>
        <a:bodyPr/>
        <a:lstStyle/>
        <a:p>
          <a:endParaRPr lang="en-US"/>
        </a:p>
      </dgm:t>
    </dgm:pt>
    <dgm:pt modelId="{0CB03F7B-11D1-4F52-92E6-B889D11F5B15}" type="sibTrans" cxnId="{F18F2F4A-F305-4B91-9A64-6EB5969E8EA6}">
      <dgm:prSet/>
      <dgm:spPr/>
      <dgm:t>
        <a:bodyPr/>
        <a:lstStyle/>
        <a:p>
          <a:endParaRPr lang="en-US"/>
        </a:p>
      </dgm:t>
    </dgm:pt>
    <dgm:pt modelId="{16216F1F-5AF5-43B3-B5AE-D375956D7BEB}">
      <dgm:prSet phldrT="[Text]" custT="1"/>
      <dgm:spPr/>
      <dgm:t>
        <a:bodyPr/>
        <a:lstStyle/>
        <a:p>
          <a:r>
            <a:rPr lang="en-US" sz="1400" dirty="0"/>
            <a:t>Barriers to supervision; accommodations </a:t>
          </a:r>
        </a:p>
      </dgm:t>
    </dgm:pt>
    <dgm:pt modelId="{B7505A7E-A1A8-4D9C-BD7C-1BBB5345BC37}" type="parTrans" cxnId="{CAEA79E8-2030-4DEB-9CBF-6301F99E0F07}">
      <dgm:prSet/>
      <dgm:spPr/>
      <dgm:t>
        <a:bodyPr/>
        <a:lstStyle/>
        <a:p>
          <a:endParaRPr lang="en-US"/>
        </a:p>
      </dgm:t>
    </dgm:pt>
    <dgm:pt modelId="{6B1FAE4D-ECF2-4714-94D3-92DDF607412C}" type="sibTrans" cxnId="{CAEA79E8-2030-4DEB-9CBF-6301F99E0F07}">
      <dgm:prSet/>
      <dgm:spPr/>
      <dgm:t>
        <a:bodyPr/>
        <a:lstStyle/>
        <a:p>
          <a:endParaRPr lang="en-US"/>
        </a:p>
      </dgm:t>
    </dgm:pt>
    <dgm:pt modelId="{82CD008C-C4C5-40DF-9E40-6907CFB32065}">
      <dgm:prSet phldrT="[Text]" custT="1"/>
      <dgm:spPr/>
      <dgm:t>
        <a:bodyPr/>
        <a:lstStyle/>
        <a:p>
          <a:r>
            <a:rPr lang="en-US" sz="1400" dirty="0"/>
            <a:t>Qualification supplementation criteria; transitioning between professions</a:t>
          </a:r>
        </a:p>
      </dgm:t>
    </dgm:pt>
    <dgm:pt modelId="{134C679D-DB36-445C-9A29-88ABBA5D00D7}" type="parTrans" cxnId="{E3595C16-2E44-4986-9832-09F3984675F6}">
      <dgm:prSet/>
      <dgm:spPr/>
      <dgm:t>
        <a:bodyPr/>
        <a:lstStyle/>
        <a:p>
          <a:endParaRPr lang="en-US"/>
        </a:p>
      </dgm:t>
    </dgm:pt>
    <dgm:pt modelId="{D70677AB-0EB1-4326-A3FE-3184444FF7DB}" type="sibTrans" cxnId="{E3595C16-2E44-4986-9832-09F3984675F6}">
      <dgm:prSet/>
      <dgm:spPr/>
      <dgm:t>
        <a:bodyPr/>
        <a:lstStyle/>
        <a:p>
          <a:endParaRPr lang="en-US"/>
        </a:p>
      </dgm:t>
    </dgm:pt>
    <dgm:pt modelId="{E41E6EE7-4E4D-429B-BD18-44BEC6165179}">
      <dgm:prSet phldrT="[Text]" custT="1"/>
      <dgm:spPr/>
      <dgm:t>
        <a:bodyPr/>
        <a:lstStyle/>
        <a:p>
          <a:r>
            <a:rPr lang="en-US" sz="1400" dirty="0"/>
            <a:t>Compacts; endorsements/reciprocity </a:t>
          </a:r>
        </a:p>
      </dgm:t>
    </dgm:pt>
    <dgm:pt modelId="{2C9D345C-E552-4AD3-8FE8-F61E92906F3F}" type="parTrans" cxnId="{8F3F8DFC-10ED-464B-880D-5C2F9D5F894E}">
      <dgm:prSet/>
      <dgm:spPr/>
      <dgm:t>
        <a:bodyPr/>
        <a:lstStyle/>
        <a:p>
          <a:endParaRPr lang="en-US"/>
        </a:p>
      </dgm:t>
    </dgm:pt>
    <dgm:pt modelId="{21BB2097-5121-4568-99F4-F3EF9A36E07C}" type="sibTrans" cxnId="{8F3F8DFC-10ED-464B-880D-5C2F9D5F894E}">
      <dgm:prSet/>
      <dgm:spPr/>
      <dgm:t>
        <a:bodyPr/>
        <a:lstStyle/>
        <a:p>
          <a:endParaRPr lang="en-US"/>
        </a:p>
      </dgm:t>
    </dgm:pt>
    <dgm:pt modelId="{F813FFD6-9AA2-49FC-B0C1-7939FD3B277E}">
      <dgm:prSet phldrT="[Text]" custT="1"/>
      <dgm:spPr/>
      <dgm:t>
        <a:bodyPr/>
        <a:lstStyle/>
        <a:p>
          <a:r>
            <a:rPr lang="en-US" sz="1400" dirty="0"/>
            <a:t>Payment structures</a:t>
          </a:r>
        </a:p>
      </dgm:t>
    </dgm:pt>
    <dgm:pt modelId="{E38F5621-8BEE-4BF5-B2EE-8DDAEBB17F3E}" type="parTrans" cxnId="{83C11657-BCF1-4E74-9367-A5BBBBA821F8}">
      <dgm:prSet/>
      <dgm:spPr/>
      <dgm:t>
        <a:bodyPr/>
        <a:lstStyle/>
        <a:p>
          <a:endParaRPr lang="en-US"/>
        </a:p>
      </dgm:t>
    </dgm:pt>
    <dgm:pt modelId="{CE4AE688-6FDA-4631-BAFF-7162423F1B3F}" type="sibTrans" cxnId="{83C11657-BCF1-4E74-9367-A5BBBBA821F8}">
      <dgm:prSet/>
      <dgm:spPr/>
      <dgm:t>
        <a:bodyPr/>
        <a:lstStyle/>
        <a:p>
          <a:endParaRPr lang="en-US"/>
        </a:p>
      </dgm:t>
    </dgm:pt>
    <dgm:pt modelId="{F72F78F5-9FDB-4192-A830-4FD024D2305B}">
      <dgm:prSet phldrT="[Text]" custT="1"/>
      <dgm:spPr/>
      <dgm:t>
        <a:bodyPr/>
        <a:lstStyle/>
        <a:p>
          <a:r>
            <a:rPr lang="en-US" sz="1400" dirty="0"/>
            <a:t>Contracts </a:t>
          </a:r>
        </a:p>
      </dgm:t>
    </dgm:pt>
    <dgm:pt modelId="{15588F99-D0AF-4E9A-8FE0-A8B82771459E}" type="parTrans" cxnId="{35FD6120-0853-4E74-9E84-27E128FFE49A}">
      <dgm:prSet/>
      <dgm:spPr/>
      <dgm:t>
        <a:bodyPr/>
        <a:lstStyle/>
        <a:p>
          <a:endParaRPr lang="en-US"/>
        </a:p>
      </dgm:t>
    </dgm:pt>
    <dgm:pt modelId="{3495C454-6A2B-4700-9221-4B0368B84A6D}" type="sibTrans" cxnId="{35FD6120-0853-4E74-9E84-27E128FFE49A}">
      <dgm:prSet/>
      <dgm:spPr/>
      <dgm:t>
        <a:bodyPr/>
        <a:lstStyle/>
        <a:p>
          <a:endParaRPr lang="en-US"/>
        </a:p>
      </dgm:t>
    </dgm:pt>
    <dgm:pt modelId="{B4DFFBC9-6F64-4D5A-816B-574CCBDF2F4D}">
      <dgm:prSet phldrT="[Text]" custT="1"/>
      <dgm:spPr/>
      <dgm:t>
        <a:bodyPr/>
        <a:lstStyle/>
        <a:p>
          <a:r>
            <a:rPr lang="en-US" sz="1400" dirty="0"/>
            <a:t>Roster use; multiple boards; insurance; roster v. credential tiers; </a:t>
          </a:r>
        </a:p>
      </dgm:t>
    </dgm:pt>
    <dgm:pt modelId="{2DFFB817-A6AE-40BD-BDFC-FCCE4F4909A1}" type="parTrans" cxnId="{3834C09D-CFAC-4259-A7AF-C57788A3E5C5}">
      <dgm:prSet/>
      <dgm:spPr/>
      <dgm:t>
        <a:bodyPr/>
        <a:lstStyle/>
        <a:p>
          <a:endParaRPr lang="en-US"/>
        </a:p>
      </dgm:t>
    </dgm:pt>
    <dgm:pt modelId="{9BE5C1E8-7E3C-465F-B172-979833647BF9}" type="sibTrans" cxnId="{3834C09D-CFAC-4259-A7AF-C57788A3E5C5}">
      <dgm:prSet/>
      <dgm:spPr/>
      <dgm:t>
        <a:bodyPr/>
        <a:lstStyle/>
        <a:p>
          <a:endParaRPr lang="en-US"/>
        </a:p>
      </dgm:t>
    </dgm:pt>
    <dgm:pt modelId="{4147C0BD-6AE4-4256-9365-7A318577321A}">
      <dgm:prSet phldrT="[Text]" custT="1"/>
      <dgm:spPr/>
      <dgm:t>
        <a:bodyPr/>
        <a:lstStyle/>
        <a:p>
          <a:r>
            <a:rPr lang="en-US" sz="1400" dirty="0"/>
            <a:t>Other jurisdictions (states)</a:t>
          </a:r>
        </a:p>
      </dgm:t>
    </dgm:pt>
    <dgm:pt modelId="{A2A63485-5EF5-439C-98ED-15000E40D167}" type="parTrans" cxnId="{D9F8B847-EDE6-4ABA-99DC-80C3B549ECC7}">
      <dgm:prSet/>
      <dgm:spPr/>
      <dgm:t>
        <a:bodyPr/>
        <a:lstStyle/>
        <a:p>
          <a:endParaRPr lang="en-US"/>
        </a:p>
      </dgm:t>
    </dgm:pt>
    <dgm:pt modelId="{F16C1EB9-F021-46DD-80C3-27627D604F2C}" type="sibTrans" cxnId="{D9F8B847-EDE6-4ABA-99DC-80C3B549ECC7}">
      <dgm:prSet/>
      <dgm:spPr/>
      <dgm:t>
        <a:bodyPr/>
        <a:lstStyle/>
        <a:p>
          <a:endParaRPr lang="en-US"/>
        </a:p>
      </dgm:t>
    </dgm:pt>
    <dgm:pt modelId="{5D3EA778-1405-4CE7-871A-FA09F5A7C8DF}">
      <dgm:prSet phldrT="[Text]" custT="1"/>
      <dgm:spPr/>
      <dgm:t>
        <a:bodyPr/>
        <a:lstStyle/>
        <a:p>
          <a:endParaRPr lang="en-US" sz="1400" dirty="0"/>
        </a:p>
      </dgm:t>
    </dgm:pt>
    <dgm:pt modelId="{34CB5533-A04C-40CF-8C65-0AF25D5F3C54}" type="parTrans" cxnId="{8BDAE6F7-81B9-4EDE-A936-33D1DD71BCC7}">
      <dgm:prSet/>
      <dgm:spPr/>
      <dgm:t>
        <a:bodyPr/>
        <a:lstStyle/>
        <a:p>
          <a:endParaRPr lang="en-US"/>
        </a:p>
      </dgm:t>
    </dgm:pt>
    <dgm:pt modelId="{A078556F-104D-47A8-BB65-A506009B070E}" type="sibTrans" cxnId="{8BDAE6F7-81B9-4EDE-A936-33D1DD71BCC7}">
      <dgm:prSet/>
      <dgm:spPr/>
      <dgm:t>
        <a:bodyPr/>
        <a:lstStyle/>
        <a:p>
          <a:endParaRPr lang="en-US"/>
        </a:p>
      </dgm:t>
    </dgm:pt>
    <dgm:pt modelId="{2539EF2E-7B4B-4A19-A9A2-E1150E22204E}">
      <dgm:prSet phldrT="[Text]" custT="1"/>
      <dgm:spPr/>
      <dgm:t>
        <a:bodyPr/>
        <a:lstStyle/>
        <a:p>
          <a:r>
            <a:rPr lang="en-US" sz="1400" dirty="0"/>
            <a:t>Provisional licenses</a:t>
          </a:r>
        </a:p>
      </dgm:t>
    </dgm:pt>
    <dgm:pt modelId="{68A7C095-4876-47D0-A4B6-04D202939E7D}" type="parTrans" cxnId="{0A6ED29F-E487-4057-8821-2F28A00208E5}">
      <dgm:prSet/>
      <dgm:spPr/>
      <dgm:t>
        <a:bodyPr/>
        <a:lstStyle/>
        <a:p>
          <a:endParaRPr lang="en-US"/>
        </a:p>
      </dgm:t>
    </dgm:pt>
    <dgm:pt modelId="{B3E5F273-0539-4724-93E3-51DCC9A6BEFA}" type="sibTrans" cxnId="{0A6ED29F-E487-4057-8821-2F28A00208E5}">
      <dgm:prSet/>
      <dgm:spPr/>
      <dgm:t>
        <a:bodyPr/>
        <a:lstStyle/>
        <a:p>
          <a:endParaRPr lang="en-US"/>
        </a:p>
      </dgm:t>
    </dgm:pt>
    <dgm:pt modelId="{AA993BB8-35A7-419F-B679-1C0F9FF9957F}">
      <dgm:prSet phldrT="[Text]" custT="1"/>
      <dgm:spPr/>
      <dgm:t>
        <a:bodyPr/>
        <a:lstStyle/>
        <a:p>
          <a:r>
            <a:rPr lang="en-US" sz="1400" dirty="0"/>
            <a:t>Private practice v. agency settings</a:t>
          </a:r>
        </a:p>
      </dgm:t>
    </dgm:pt>
    <dgm:pt modelId="{7BEF4862-4CF6-496C-8D2E-BB29DB59A090}" type="parTrans" cxnId="{F6339498-4D20-4BB3-B5B5-CFB1BAFB304F}">
      <dgm:prSet/>
      <dgm:spPr/>
      <dgm:t>
        <a:bodyPr/>
        <a:lstStyle/>
        <a:p>
          <a:endParaRPr lang="en-US"/>
        </a:p>
      </dgm:t>
    </dgm:pt>
    <dgm:pt modelId="{687031A0-1DDF-4F8C-A7A3-0B24DD8E9942}" type="sibTrans" cxnId="{F6339498-4D20-4BB3-B5B5-CFB1BAFB304F}">
      <dgm:prSet/>
      <dgm:spPr/>
      <dgm:t>
        <a:bodyPr/>
        <a:lstStyle/>
        <a:p>
          <a:endParaRPr lang="en-US"/>
        </a:p>
      </dgm:t>
    </dgm:pt>
    <dgm:pt modelId="{B926FD71-3CB1-4A1B-BF54-59358085CDE5}">
      <dgm:prSet phldrT="[Text]" custT="1"/>
      <dgm:spPr/>
      <dgm:t>
        <a:bodyPr/>
        <a:lstStyle/>
        <a:p>
          <a:r>
            <a:rPr lang="en-US" sz="1400" dirty="0"/>
            <a:t>Supervision hourly rules criteria </a:t>
          </a:r>
        </a:p>
      </dgm:t>
    </dgm:pt>
    <dgm:pt modelId="{8C7706B6-695E-445B-96E2-984F36BB712C}" type="parTrans" cxnId="{950C3409-3E9B-4F30-8434-635E73E36BDD}">
      <dgm:prSet/>
      <dgm:spPr/>
      <dgm:t>
        <a:bodyPr/>
        <a:lstStyle/>
        <a:p>
          <a:endParaRPr lang="en-US"/>
        </a:p>
      </dgm:t>
    </dgm:pt>
    <dgm:pt modelId="{E0B3CA50-E34D-472C-98CC-1E5258956E26}" type="sibTrans" cxnId="{950C3409-3E9B-4F30-8434-635E73E36BDD}">
      <dgm:prSet/>
      <dgm:spPr/>
      <dgm:t>
        <a:bodyPr/>
        <a:lstStyle/>
        <a:p>
          <a:endParaRPr lang="en-US"/>
        </a:p>
      </dgm:t>
    </dgm:pt>
    <dgm:pt modelId="{ED831C57-B2B8-44B3-A285-62B84ACE67E4}">
      <dgm:prSet phldrT="[Text]" custT="1"/>
      <dgm:spPr/>
      <dgm:t>
        <a:bodyPr/>
        <a:lstStyle/>
        <a:p>
          <a:endParaRPr lang="en-US" sz="1400" dirty="0"/>
        </a:p>
      </dgm:t>
    </dgm:pt>
    <dgm:pt modelId="{09C337C8-88FB-4EC9-97DB-EB4AECF0056E}" type="parTrans" cxnId="{43E1BD3A-A5EF-46B3-95AD-8E51B3806C8F}">
      <dgm:prSet/>
      <dgm:spPr/>
      <dgm:t>
        <a:bodyPr/>
        <a:lstStyle/>
        <a:p>
          <a:endParaRPr lang="en-US"/>
        </a:p>
      </dgm:t>
    </dgm:pt>
    <dgm:pt modelId="{71B352BC-01CB-4243-9E48-7B4C94DB3B30}" type="sibTrans" cxnId="{43E1BD3A-A5EF-46B3-95AD-8E51B3806C8F}">
      <dgm:prSet/>
      <dgm:spPr/>
      <dgm:t>
        <a:bodyPr/>
        <a:lstStyle/>
        <a:p>
          <a:endParaRPr lang="en-US"/>
        </a:p>
      </dgm:t>
    </dgm:pt>
    <dgm:pt modelId="{C33C878E-0D92-4B8D-A41D-3CA5491A7410}">
      <dgm:prSet phldrT="[Text]" custT="1"/>
      <dgm:spPr/>
      <dgm:t>
        <a:bodyPr/>
        <a:lstStyle/>
        <a:p>
          <a:r>
            <a:rPr lang="en-US" sz="1400" dirty="0"/>
            <a:t>Additional disciplines: art/music therapy; school counseling;</a:t>
          </a:r>
        </a:p>
      </dgm:t>
    </dgm:pt>
    <dgm:pt modelId="{C6D1B7B2-EE4A-4692-9252-156C172FCBE5}" type="parTrans" cxnId="{9A8EA1D8-0288-4290-A0F7-C91196151212}">
      <dgm:prSet/>
      <dgm:spPr/>
      <dgm:t>
        <a:bodyPr/>
        <a:lstStyle/>
        <a:p>
          <a:endParaRPr lang="en-US"/>
        </a:p>
      </dgm:t>
    </dgm:pt>
    <dgm:pt modelId="{C8DA7676-FF71-4888-A3D7-C45716593391}" type="sibTrans" cxnId="{9A8EA1D8-0288-4290-A0F7-C91196151212}">
      <dgm:prSet/>
      <dgm:spPr/>
      <dgm:t>
        <a:bodyPr/>
        <a:lstStyle/>
        <a:p>
          <a:endParaRPr lang="en-US"/>
        </a:p>
      </dgm:t>
    </dgm:pt>
    <dgm:pt modelId="{3B7BBE29-167E-4237-84D0-A9B0E93F55A5}">
      <dgm:prSet phldrT="[Text]" custT="1"/>
      <dgm:spPr/>
      <dgm:t>
        <a:bodyPr/>
        <a:lstStyle/>
        <a:p>
          <a:endParaRPr lang="en-US" sz="1400" dirty="0"/>
        </a:p>
      </dgm:t>
    </dgm:pt>
    <dgm:pt modelId="{FB2F1F7D-E511-4D38-93FC-B1C70E55ACDD}" type="parTrans" cxnId="{D68DA4A6-F497-44C5-9646-D1C480DA2B22}">
      <dgm:prSet/>
      <dgm:spPr/>
      <dgm:t>
        <a:bodyPr/>
        <a:lstStyle/>
        <a:p>
          <a:endParaRPr lang="en-US"/>
        </a:p>
      </dgm:t>
    </dgm:pt>
    <dgm:pt modelId="{470D101E-58BF-4276-ADF4-F0307282CDD3}" type="sibTrans" cxnId="{D68DA4A6-F497-44C5-9646-D1C480DA2B22}">
      <dgm:prSet/>
      <dgm:spPr/>
      <dgm:t>
        <a:bodyPr/>
        <a:lstStyle/>
        <a:p>
          <a:endParaRPr lang="en-US"/>
        </a:p>
      </dgm:t>
    </dgm:pt>
    <dgm:pt modelId="{F1E5475C-016E-4B30-88C8-F02F9947F275}">
      <dgm:prSet phldrT="[Text]" custT="1"/>
      <dgm:spPr/>
      <dgm:t>
        <a:bodyPr/>
        <a:lstStyle/>
        <a:p>
          <a:r>
            <a:rPr lang="en-US" sz="1400" dirty="0"/>
            <a:t>Credential requirements accessibility/FAQ</a:t>
          </a:r>
        </a:p>
      </dgm:t>
    </dgm:pt>
    <dgm:pt modelId="{9C5F3718-96FB-4A9E-AC01-908C366E8C0D}" type="parTrans" cxnId="{3F72FE5F-D9B6-4041-9B04-EE9528C8478A}">
      <dgm:prSet/>
      <dgm:spPr/>
      <dgm:t>
        <a:bodyPr/>
        <a:lstStyle/>
        <a:p>
          <a:endParaRPr lang="en-US"/>
        </a:p>
      </dgm:t>
    </dgm:pt>
    <dgm:pt modelId="{F12AA560-A10E-4804-AD6E-6D59E3E70411}" type="sibTrans" cxnId="{3F72FE5F-D9B6-4041-9B04-EE9528C8478A}">
      <dgm:prSet/>
      <dgm:spPr/>
      <dgm:t>
        <a:bodyPr/>
        <a:lstStyle/>
        <a:p>
          <a:endParaRPr lang="en-US"/>
        </a:p>
      </dgm:t>
    </dgm:pt>
    <dgm:pt modelId="{1A0872CD-EBEC-4A39-843D-A5C03E2F5171}">
      <dgm:prSet phldrT="[Text]" custT="1"/>
      <dgm:spPr/>
      <dgm:t>
        <a:bodyPr/>
        <a:lstStyle/>
        <a:p>
          <a:r>
            <a:rPr lang="en-US" sz="1400" dirty="0"/>
            <a:t>Applications/records requests</a:t>
          </a:r>
        </a:p>
      </dgm:t>
    </dgm:pt>
    <dgm:pt modelId="{9958F97D-CB34-4668-987D-ABFBAC2854E7}" type="parTrans" cxnId="{86FE5CE1-7E12-47A7-81FA-2AC15E186548}">
      <dgm:prSet/>
      <dgm:spPr/>
      <dgm:t>
        <a:bodyPr/>
        <a:lstStyle/>
        <a:p>
          <a:endParaRPr lang="en-US"/>
        </a:p>
      </dgm:t>
    </dgm:pt>
    <dgm:pt modelId="{84DC9133-B512-4594-B101-7FAFED72CDFE}" type="sibTrans" cxnId="{86FE5CE1-7E12-47A7-81FA-2AC15E186548}">
      <dgm:prSet/>
      <dgm:spPr/>
      <dgm:t>
        <a:bodyPr/>
        <a:lstStyle/>
        <a:p>
          <a:endParaRPr lang="en-US"/>
        </a:p>
      </dgm:t>
    </dgm:pt>
    <dgm:pt modelId="{153AC273-4215-4457-B9DA-EC7B8C84CE18}">
      <dgm:prSet phldrT="[Text]" custT="1"/>
      <dgm:spPr/>
      <dgm:t>
        <a:bodyPr/>
        <a:lstStyle/>
        <a:p>
          <a:r>
            <a:rPr lang="en-US" sz="1400" dirty="0"/>
            <a:t>Direct v. indirect service criteria</a:t>
          </a:r>
        </a:p>
      </dgm:t>
    </dgm:pt>
    <dgm:pt modelId="{C4AFDD19-691D-4251-ACBA-23255F5F2BB6}" type="parTrans" cxnId="{EC2D1700-55C5-4582-8C8C-BA740F0FE011}">
      <dgm:prSet/>
      <dgm:spPr/>
      <dgm:t>
        <a:bodyPr/>
        <a:lstStyle/>
        <a:p>
          <a:endParaRPr lang="en-US"/>
        </a:p>
      </dgm:t>
    </dgm:pt>
    <dgm:pt modelId="{C22324E6-0B7E-41E3-A157-87C0ECD7E24B}" type="sibTrans" cxnId="{EC2D1700-55C5-4582-8C8C-BA740F0FE011}">
      <dgm:prSet/>
      <dgm:spPr/>
      <dgm:t>
        <a:bodyPr/>
        <a:lstStyle/>
        <a:p>
          <a:endParaRPr lang="en-US"/>
        </a:p>
      </dgm:t>
    </dgm:pt>
    <dgm:pt modelId="{EC9B998E-B585-4C03-873E-1B7B8049F877}">
      <dgm:prSet phldrT="[Text]" custT="1"/>
      <dgm:spPr/>
      <dgm:t>
        <a:bodyPr/>
        <a:lstStyle/>
        <a:p>
          <a:endParaRPr lang="en-US" sz="1400" dirty="0"/>
        </a:p>
      </dgm:t>
    </dgm:pt>
    <dgm:pt modelId="{F0603850-C68D-4239-A9D8-F0AE3844739C}" type="parTrans" cxnId="{05B6171B-BC3E-42A2-B215-9398E6782996}">
      <dgm:prSet/>
      <dgm:spPr/>
      <dgm:t>
        <a:bodyPr/>
        <a:lstStyle/>
        <a:p>
          <a:endParaRPr lang="en-US"/>
        </a:p>
      </dgm:t>
    </dgm:pt>
    <dgm:pt modelId="{56E548F3-B846-409E-8914-C25D78B42033}" type="sibTrans" cxnId="{05B6171B-BC3E-42A2-B215-9398E6782996}">
      <dgm:prSet/>
      <dgm:spPr/>
      <dgm:t>
        <a:bodyPr/>
        <a:lstStyle/>
        <a:p>
          <a:endParaRPr lang="en-US"/>
        </a:p>
      </dgm:t>
    </dgm:pt>
    <dgm:pt modelId="{E932807C-559A-4D12-85A0-225C0778BE3A}">
      <dgm:prSet phldrT="[Text]" custT="1"/>
      <dgm:spPr/>
      <dgm:t>
        <a:bodyPr/>
        <a:lstStyle/>
        <a:p>
          <a:r>
            <a:rPr lang="en-US" sz="1400" dirty="0"/>
            <a:t>Collaborative board/multi profession board/VT Mental Health Board</a:t>
          </a:r>
        </a:p>
      </dgm:t>
    </dgm:pt>
    <dgm:pt modelId="{D1EE74C6-0995-4931-B903-78B068C72571}" type="parTrans" cxnId="{B256D7E2-7225-43F2-9357-4EF03F881114}">
      <dgm:prSet/>
      <dgm:spPr/>
      <dgm:t>
        <a:bodyPr/>
        <a:lstStyle/>
        <a:p>
          <a:endParaRPr lang="en-US"/>
        </a:p>
      </dgm:t>
    </dgm:pt>
    <dgm:pt modelId="{C0E04B30-B1D5-4863-B9A0-7B6F1736CEA1}" type="sibTrans" cxnId="{B256D7E2-7225-43F2-9357-4EF03F881114}">
      <dgm:prSet/>
      <dgm:spPr/>
      <dgm:t>
        <a:bodyPr/>
        <a:lstStyle/>
        <a:p>
          <a:endParaRPr lang="en-US"/>
        </a:p>
      </dgm:t>
    </dgm:pt>
    <dgm:pt modelId="{F728B81C-BEA7-42ED-B39B-D0551A40A108}">
      <dgm:prSet phldrT="[Text]" custT="1"/>
      <dgm:spPr/>
      <dgm:t>
        <a:bodyPr/>
        <a:lstStyle/>
        <a:p>
          <a:endParaRPr lang="en-US" sz="1400" dirty="0"/>
        </a:p>
      </dgm:t>
    </dgm:pt>
    <dgm:pt modelId="{CAF26AF4-DEB1-4551-A455-78D9710383CA}" type="parTrans" cxnId="{9A25F9DB-8AAD-4EBB-9738-C8D9ECBD7121}">
      <dgm:prSet/>
      <dgm:spPr/>
      <dgm:t>
        <a:bodyPr/>
        <a:lstStyle/>
        <a:p>
          <a:endParaRPr lang="en-US"/>
        </a:p>
      </dgm:t>
    </dgm:pt>
    <dgm:pt modelId="{271C8AE1-8A1C-48A1-9ECE-752CB93DA15A}" type="sibTrans" cxnId="{9A25F9DB-8AAD-4EBB-9738-C8D9ECBD7121}">
      <dgm:prSet/>
      <dgm:spPr/>
      <dgm:t>
        <a:bodyPr/>
        <a:lstStyle/>
        <a:p>
          <a:endParaRPr lang="en-US"/>
        </a:p>
      </dgm:t>
    </dgm:pt>
    <dgm:pt modelId="{A1D45BBF-A5CA-4774-A9CA-D63B3A013B40}">
      <dgm:prSet phldrT="[Text]" custT="1"/>
      <dgm:spPr/>
      <dgm:t>
        <a:bodyPr/>
        <a:lstStyle/>
        <a:p>
          <a:r>
            <a:rPr lang="en-US" sz="1400" dirty="0"/>
            <a:t>Clinician continuity of care/compensation (post licensure, pre paneling) </a:t>
          </a:r>
        </a:p>
      </dgm:t>
    </dgm:pt>
    <dgm:pt modelId="{65AD7414-CE7C-4BAD-BD29-15860DF3F123}" type="parTrans" cxnId="{5FF054B5-7CFB-4912-A906-7F1C080AA76A}">
      <dgm:prSet/>
      <dgm:spPr/>
      <dgm:t>
        <a:bodyPr/>
        <a:lstStyle/>
        <a:p>
          <a:endParaRPr lang="en-US"/>
        </a:p>
      </dgm:t>
    </dgm:pt>
    <dgm:pt modelId="{01E5903B-5E7C-4C96-9BA0-1D3ED7579722}" type="sibTrans" cxnId="{5FF054B5-7CFB-4912-A906-7F1C080AA76A}">
      <dgm:prSet/>
      <dgm:spPr/>
      <dgm:t>
        <a:bodyPr/>
        <a:lstStyle/>
        <a:p>
          <a:endParaRPr lang="en-US"/>
        </a:p>
      </dgm:t>
    </dgm:pt>
    <dgm:pt modelId="{DF5501EA-FFDD-4848-8B50-F5C9568E1F23}">
      <dgm:prSet phldrT="[Text]" custT="1"/>
      <dgm:spPr/>
      <dgm:t>
        <a:bodyPr/>
        <a:lstStyle/>
        <a:p>
          <a:r>
            <a:rPr lang="en-US" sz="1400" dirty="0"/>
            <a:t>OPR example disclosure documents</a:t>
          </a:r>
        </a:p>
      </dgm:t>
    </dgm:pt>
    <dgm:pt modelId="{5D4370B5-E72A-4B61-B9CB-68D0F4243F09}" type="parTrans" cxnId="{0A7C2D90-F822-4D92-953B-809FF639E4A4}">
      <dgm:prSet/>
      <dgm:spPr/>
      <dgm:t>
        <a:bodyPr/>
        <a:lstStyle/>
        <a:p>
          <a:endParaRPr lang="en-US"/>
        </a:p>
      </dgm:t>
    </dgm:pt>
    <dgm:pt modelId="{2836122D-DE08-4EB5-8A25-064DA57AAF6F}" type="sibTrans" cxnId="{0A7C2D90-F822-4D92-953B-809FF639E4A4}">
      <dgm:prSet/>
      <dgm:spPr/>
      <dgm:t>
        <a:bodyPr/>
        <a:lstStyle/>
        <a:p>
          <a:endParaRPr lang="en-US"/>
        </a:p>
      </dgm:t>
    </dgm:pt>
    <dgm:pt modelId="{CF5DF3E2-F22B-4EC4-AAFD-B93E14962049}">
      <dgm:prSet phldrT="[Text]" custT="1"/>
      <dgm:spPr/>
      <dgm:t>
        <a:bodyPr/>
        <a:lstStyle/>
        <a:p>
          <a:r>
            <a:rPr lang="en-US" sz="1400" dirty="0"/>
            <a:t>Telehealth/compact integration; disclosure rules;</a:t>
          </a:r>
        </a:p>
      </dgm:t>
    </dgm:pt>
    <dgm:pt modelId="{E598E993-B9E7-4319-A1AA-A2789228FFCB}" type="parTrans" cxnId="{C3F4D85F-C24B-4E9B-ABEE-1DBC71EC4228}">
      <dgm:prSet/>
      <dgm:spPr/>
      <dgm:t>
        <a:bodyPr/>
        <a:lstStyle/>
        <a:p>
          <a:endParaRPr lang="en-US"/>
        </a:p>
      </dgm:t>
    </dgm:pt>
    <dgm:pt modelId="{A86E554A-2494-4B68-B363-86390D8687BC}" type="sibTrans" cxnId="{C3F4D85F-C24B-4E9B-ABEE-1DBC71EC4228}">
      <dgm:prSet/>
      <dgm:spPr/>
      <dgm:t>
        <a:bodyPr/>
        <a:lstStyle/>
        <a:p>
          <a:endParaRPr lang="en-US"/>
        </a:p>
      </dgm:t>
    </dgm:pt>
    <dgm:pt modelId="{01BAF8CA-F7E4-4CF4-95EA-81349C0A8366}">
      <dgm:prSet phldrT="[Text]" custT="1"/>
      <dgm:spPr/>
      <dgm:t>
        <a:bodyPr/>
        <a:lstStyle/>
        <a:p>
          <a:endParaRPr lang="en-US" sz="1400" dirty="0"/>
        </a:p>
      </dgm:t>
    </dgm:pt>
    <dgm:pt modelId="{2A700AC0-F834-4C4A-82DF-C664D59C869D}" type="parTrans" cxnId="{277490C5-8033-43FC-A8F2-EE1CD24F98FA}">
      <dgm:prSet/>
      <dgm:spPr/>
      <dgm:t>
        <a:bodyPr/>
        <a:lstStyle/>
        <a:p>
          <a:endParaRPr lang="en-US"/>
        </a:p>
      </dgm:t>
    </dgm:pt>
    <dgm:pt modelId="{AD9CFB78-C458-4D0F-853A-E005DB4E2920}" type="sibTrans" cxnId="{277490C5-8033-43FC-A8F2-EE1CD24F98FA}">
      <dgm:prSet/>
      <dgm:spPr/>
      <dgm:t>
        <a:bodyPr/>
        <a:lstStyle/>
        <a:p>
          <a:endParaRPr lang="en-US"/>
        </a:p>
      </dgm:t>
    </dgm:pt>
    <dgm:pt modelId="{2C9D0ABC-59E5-419C-B3F1-20A30A085AF8}">
      <dgm:prSet phldrT="[Text]" custT="1"/>
      <dgm:spPr/>
      <dgm:t>
        <a:bodyPr/>
        <a:lstStyle/>
        <a:p>
          <a:r>
            <a:rPr lang="en-US" sz="1400" dirty="0"/>
            <a:t>Overlapping (multi profession) rules accessibility</a:t>
          </a:r>
        </a:p>
      </dgm:t>
    </dgm:pt>
    <dgm:pt modelId="{9F556BC1-C4CD-4811-AB89-B17D8E861831}" type="parTrans" cxnId="{21E57A16-4572-469B-A91E-DA1CDE901E0F}">
      <dgm:prSet/>
      <dgm:spPr/>
      <dgm:t>
        <a:bodyPr/>
        <a:lstStyle/>
        <a:p>
          <a:endParaRPr lang="en-US"/>
        </a:p>
      </dgm:t>
    </dgm:pt>
    <dgm:pt modelId="{8B850074-0401-437E-A739-B3C851C9E126}" type="sibTrans" cxnId="{21E57A16-4572-469B-A91E-DA1CDE901E0F}">
      <dgm:prSet/>
      <dgm:spPr/>
      <dgm:t>
        <a:bodyPr/>
        <a:lstStyle/>
        <a:p>
          <a:endParaRPr lang="en-US"/>
        </a:p>
      </dgm:t>
    </dgm:pt>
    <dgm:pt modelId="{984466DF-22D8-4B7E-BED3-6B7C477D32C8}">
      <dgm:prSet phldrT="[Text]" custT="1"/>
      <dgm:spPr/>
      <dgm:t>
        <a:bodyPr/>
        <a:lstStyle/>
        <a:p>
          <a:r>
            <a:rPr lang="en-US" sz="1400" dirty="0"/>
            <a:t>Website/rules accessibility; document links;</a:t>
          </a:r>
        </a:p>
      </dgm:t>
    </dgm:pt>
    <dgm:pt modelId="{CEA02419-CF58-4811-84E0-700BA4A987B2}" type="parTrans" cxnId="{059569F6-2D9A-466A-A522-568E639ECA91}">
      <dgm:prSet/>
      <dgm:spPr/>
      <dgm:t>
        <a:bodyPr/>
        <a:lstStyle/>
        <a:p>
          <a:endParaRPr lang="en-US"/>
        </a:p>
      </dgm:t>
    </dgm:pt>
    <dgm:pt modelId="{6676BA62-3E99-468D-B705-A23FF9F56254}" type="sibTrans" cxnId="{059569F6-2D9A-466A-A522-568E639ECA91}">
      <dgm:prSet/>
      <dgm:spPr/>
      <dgm:t>
        <a:bodyPr/>
        <a:lstStyle/>
        <a:p>
          <a:endParaRPr lang="en-US"/>
        </a:p>
      </dgm:t>
    </dgm:pt>
    <dgm:pt modelId="{0D4E54AB-E117-44E5-B192-FF3F48496D7D}">
      <dgm:prSet phldrT="[Text]" custT="1"/>
      <dgm:spPr/>
      <dgm:t>
        <a:bodyPr/>
        <a:lstStyle/>
        <a:p>
          <a:r>
            <a:rPr lang="en-US" sz="1400" dirty="0"/>
            <a:t>Client file recipient rules </a:t>
          </a:r>
        </a:p>
      </dgm:t>
    </dgm:pt>
    <dgm:pt modelId="{0F1F02C7-626D-4D76-B443-3766F21CEA6C}" type="parTrans" cxnId="{29CAE8EE-E834-4FC1-B974-10BA74C26ACC}">
      <dgm:prSet/>
      <dgm:spPr/>
    </dgm:pt>
    <dgm:pt modelId="{DE6D98C7-A1A6-4D78-8FF6-B1F6A2CB53C4}" type="sibTrans" cxnId="{29CAE8EE-E834-4FC1-B974-10BA74C26ACC}">
      <dgm:prSet/>
      <dgm:spPr/>
    </dgm:pt>
    <dgm:pt modelId="{26BEA991-AE8B-4408-8309-AC56D1BBB91B}" type="pres">
      <dgm:prSet presAssocID="{0BC30923-D6F3-4B84-AF97-5CC9B96B1B15}" presName="Name0" presStyleCnt="0">
        <dgm:presLayoutVars>
          <dgm:dir/>
          <dgm:animLvl val="lvl"/>
          <dgm:resizeHandles val="exact"/>
        </dgm:presLayoutVars>
      </dgm:prSet>
      <dgm:spPr/>
    </dgm:pt>
    <dgm:pt modelId="{C4362A0C-45B6-4129-9261-BBB7EF4103C4}" type="pres">
      <dgm:prSet presAssocID="{932088F5-DD2A-43E6-B898-7D45BAA35306}" presName="composite" presStyleCnt="0"/>
      <dgm:spPr/>
    </dgm:pt>
    <dgm:pt modelId="{4956EBF2-929C-454A-B784-C5F05E0B7DF7}" type="pres">
      <dgm:prSet presAssocID="{932088F5-DD2A-43E6-B898-7D45BAA35306}" presName="parTx" presStyleLbl="alignNode1" presStyleIdx="0" presStyleCnt="3" custLinFactNeighborX="261" custLinFactNeighborY="-41086">
        <dgm:presLayoutVars>
          <dgm:chMax val="0"/>
          <dgm:chPref val="0"/>
          <dgm:bulletEnabled val="1"/>
        </dgm:presLayoutVars>
      </dgm:prSet>
      <dgm:spPr/>
    </dgm:pt>
    <dgm:pt modelId="{A5CBF60A-C23F-4244-A435-BB3CDA44D1A7}" type="pres">
      <dgm:prSet presAssocID="{932088F5-DD2A-43E6-B898-7D45BAA35306}" presName="desTx" presStyleLbl="alignAccFollowNode1" presStyleIdx="0" presStyleCnt="3" custScaleY="100692" custLinFactNeighborX="404" custLinFactNeighborY="1015">
        <dgm:presLayoutVars>
          <dgm:bulletEnabled val="1"/>
        </dgm:presLayoutVars>
      </dgm:prSet>
      <dgm:spPr/>
    </dgm:pt>
    <dgm:pt modelId="{91446FA6-0187-4086-A90E-811ED9A9C2B5}" type="pres">
      <dgm:prSet presAssocID="{FA783EED-63FB-4518-A01F-E057A6C1B8C5}" presName="space" presStyleCnt="0"/>
      <dgm:spPr/>
    </dgm:pt>
    <dgm:pt modelId="{EFC8AE26-7D9B-4D35-8765-28740AA8DFE1}" type="pres">
      <dgm:prSet presAssocID="{34331CC0-77B1-446B-8B64-C25C1A39C319}" presName="composite" presStyleCnt="0"/>
      <dgm:spPr/>
    </dgm:pt>
    <dgm:pt modelId="{A0B674CB-88F6-40A5-A0B1-8E33341FEB1E}" type="pres">
      <dgm:prSet presAssocID="{34331CC0-77B1-446B-8B64-C25C1A39C319}" presName="parTx" presStyleLbl="alignNode1" presStyleIdx="1" presStyleCnt="3" custLinFactNeighborX="261" custLinFactNeighborY="-41086">
        <dgm:presLayoutVars>
          <dgm:chMax val="0"/>
          <dgm:chPref val="0"/>
          <dgm:bulletEnabled val="1"/>
        </dgm:presLayoutVars>
      </dgm:prSet>
      <dgm:spPr/>
    </dgm:pt>
    <dgm:pt modelId="{CE65EB2C-0C1B-48B3-BFA7-603E037DA257}" type="pres">
      <dgm:prSet presAssocID="{34331CC0-77B1-446B-8B64-C25C1A39C319}" presName="desTx" presStyleLbl="alignAccFollowNode1" presStyleIdx="1" presStyleCnt="3" custScaleY="100692" custLinFactNeighborX="295" custLinFactNeighborY="1015">
        <dgm:presLayoutVars>
          <dgm:bulletEnabled val="1"/>
        </dgm:presLayoutVars>
      </dgm:prSet>
      <dgm:spPr/>
    </dgm:pt>
    <dgm:pt modelId="{C4D20DF0-435C-4C98-99F9-FB8727EDDC3A}" type="pres">
      <dgm:prSet presAssocID="{DFCE7400-64E0-431D-A43B-98179DE14DA4}" presName="space" presStyleCnt="0"/>
      <dgm:spPr/>
    </dgm:pt>
    <dgm:pt modelId="{2C240587-0F9A-453D-8E5D-0748EFDA56F6}" type="pres">
      <dgm:prSet presAssocID="{B9BD97CE-687E-466E-8437-BAA83A19B1A5}" presName="composite" presStyleCnt="0"/>
      <dgm:spPr/>
    </dgm:pt>
    <dgm:pt modelId="{62A9E632-2BAE-4060-A0D7-0F7FA45C0FB0}" type="pres">
      <dgm:prSet presAssocID="{B9BD97CE-687E-466E-8437-BAA83A19B1A5}" presName="parTx" presStyleLbl="alignNode1" presStyleIdx="2" presStyleCnt="3" custLinFactNeighborX="261" custLinFactNeighborY="-41086">
        <dgm:presLayoutVars>
          <dgm:chMax val="0"/>
          <dgm:chPref val="0"/>
          <dgm:bulletEnabled val="1"/>
        </dgm:presLayoutVars>
      </dgm:prSet>
      <dgm:spPr/>
    </dgm:pt>
    <dgm:pt modelId="{B56A55DF-BCF7-454D-8155-42DC1931E85F}" type="pres">
      <dgm:prSet presAssocID="{B9BD97CE-687E-466E-8437-BAA83A19B1A5}" presName="desTx" presStyleLbl="alignAccFollowNode1" presStyleIdx="2" presStyleCnt="3" custScaleY="100692" custLinFactNeighborX="103" custLinFactNeighborY="1015">
        <dgm:presLayoutVars>
          <dgm:bulletEnabled val="1"/>
        </dgm:presLayoutVars>
      </dgm:prSet>
      <dgm:spPr/>
    </dgm:pt>
  </dgm:ptLst>
  <dgm:cxnLst>
    <dgm:cxn modelId="{EC2D1700-55C5-4582-8C8C-BA740F0FE011}" srcId="{B9BD97CE-687E-466E-8437-BAA83A19B1A5}" destId="{153AC273-4215-4457-B9DA-EC7B8C84CE18}" srcOrd="7" destOrd="0" parTransId="{C4AFDD19-691D-4251-ACBA-23255F5F2BB6}" sibTransId="{C22324E6-0B7E-41E3-A157-87C0ECD7E24B}"/>
    <dgm:cxn modelId="{A33A7407-DFD1-42E9-B19B-0090A1667C9F}" type="presOf" srcId="{DF5501EA-FFDD-4848-8B50-F5C9568E1F23}" destId="{CE65EB2C-0C1B-48B3-BFA7-603E037DA257}" srcOrd="0" destOrd="6" presId="urn:microsoft.com/office/officeart/2005/8/layout/hList1"/>
    <dgm:cxn modelId="{950C3409-3E9B-4F30-8434-635E73E36BDD}" srcId="{B9BD97CE-687E-466E-8437-BAA83A19B1A5}" destId="{B926FD71-3CB1-4A1B-BF54-59358085CDE5}" srcOrd="6" destOrd="0" parTransId="{8C7706B6-695E-445B-96E2-984F36BB712C}" sibTransId="{E0B3CA50-E34D-472C-98CC-1E5258956E26}"/>
    <dgm:cxn modelId="{A6C0B209-78D5-4473-A931-4F2A3AB9437E}" type="presOf" srcId="{B9BD97CE-687E-466E-8437-BAA83A19B1A5}" destId="{62A9E632-2BAE-4060-A0D7-0F7FA45C0FB0}" srcOrd="0" destOrd="0" presId="urn:microsoft.com/office/officeart/2005/8/layout/hList1"/>
    <dgm:cxn modelId="{09D5360C-ECA0-4550-B616-76056CF61D71}" type="presOf" srcId="{7DFBE15B-5EEC-4DA1-84B6-C882B498DC04}" destId="{A5CBF60A-C23F-4244-A435-BB3CDA44D1A7}" srcOrd="0" destOrd="0" presId="urn:microsoft.com/office/officeart/2005/8/layout/hList1"/>
    <dgm:cxn modelId="{E3595C16-2E44-4986-9832-09F3984675F6}" srcId="{932088F5-DD2A-43E6-B898-7D45BAA35306}" destId="{82CD008C-C4C5-40DF-9E40-6907CFB32065}" srcOrd="1" destOrd="0" parTransId="{134C679D-DB36-445C-9A29-88ABBA5D00D7}" sibTransId="{D70677AB-0EB1-4326-A3FE-3184444FF7DB}"/>
    <dgm:cxn modelId="{21E57A16-4572-469B-A91E-DA1CDE901E0F}" srcId="{34331CC0-77B1-446B-8B64-C25C1A39C319}" destId="{2C9D0ABC-59E5-419C-B3F1-20A30A085AF8}" srcOrd="8" destOrd="0" parTransId="{9F556BC1-C4CD-4811-AB89-B17D8E861831}" sibTransId="{8B850074-0401-437E-A739-B3C851C9E126}"/>
    <dgm:cxn modelId="{05B6171B-BC3E-42A2-B215-9398E6782996}" srcId="{B9BD97CE-687E-466E-8437-BAA83A19B1A5}" destId="{EC9B998E-B585-4C03-873E-1B7B8049F877}" srcOrd="8" destOrd="0" parTransId="{F0603850-C68D-4239-A9D8-F0AE3844739C}" sibTransId="{56E548F3-B846-409E-8914-C25D78B42033}"/>
    <dgm:cxn modelId="{35FD6120-0853-4E74-9E84-27E128FFE49A}" srcId="{B9BD97CE-687E-466E-8437-BAA83A19B1A5}" destId="{F72F78F5-9FDB-4192-A830-4FD024D2305B}" srcOrd="3" destOrd="0" parTransId="{15588F99-D0AF-4E9A-8FE0-A8B82771459E}" sibTransId="{3495C454-6A2B-4700-9221-4B0368B84A6D}"/>
    <dgm:cxn modelId="{8E4BC222-39FD-48C7-86AB-B3F41EB14871}" type="presOf" srcId="{7B8C454E-F876-4962-8587-81FDD74FC452}" destId="{CE65EB2C-0C1B-48B3-BFA7-603E037DA257}" srcOrd="0" destOrd="0" presId="urn:microsoft.com/office/officeart/2005/8/layout/hList1"/>
    <dgm:cxn modelId="{983DC224-280D-4D42-A7FF-76B678F209A5}" type="presOf" srcId="{CF5DF3E2-F22B-4EC4-AAFD-B93E14962049}" destId="{CE65EB2C-0C1B-48B3-BFA7-603E037DA257}" srcOrd="0" destOrd="7" presId="urn:microsoft.com/office/officeart/2005/8/layout/hList1"/>
    <dgm:cxn modelId="{FA626725-796C-4572-B6CA-9087B5C80E94}" srcId="{932088F5-DD2A-43E6-B898-7D45BAA35306}" destId="{EB128E6C-F5A5-4499-A0C5-5C080DC89CEA}" srcOrd="4" destOrd="0" parTransId="{A351FC01-7388-44B2-AF79-F435CCDF0934}" sibTransId="{5C5D7AD9-D78F-4D42-AEB9-D783F2686611}"/>
    <dgm:cxn modelId="{25E45E27-9628-4CDF-A8AF-853B733FB424}" type="presOf" srcId="{F728B81C-BEA7-42ED-B39B-D0551A40A108}" destId="{CE65EB2C-0C1B-48B3-BFA7-603E037DA257}" srcOrd="0" destOrd="11" presId="urn:microsoft.com/office/officeart/2005/8/layout/hList1"/>
    <dgm:cxn modelId="{93118A27-8988-4D04-BD31-AD237527A40B}" type="presOf" srcId="{932088F5-DD2A-43E6-B898-7D45BAA35306}" destId="{4956EBF2-929C-454A-B784-C5F05E0B7DF7}" srcOrd="0" destOrd="0" presId="urn:microsoft.com/office/officeart/2005/8/layout/hList1"/>
    <dgm:cxn modelId="{2A2C432A-FE7A-451E-9A61-22B390F5C0E9}" srcId="{0BC30923-D6F3-4B84-AF97-5CC9B96B1B15}" destId="{34331CC0-77B1-446B-8B64-C25C1A39C319}" srcOrd="1" destOrd="0" parTransId="{AFBE9BF2-A5CC-4335-BFFE-3F500F8661E3}" sibTransId="{DFCE7400-64E0-431D-A43B-98179DE14DA4}"/>
    <dgm:cxn modelId="{2FC93A32-FB3C-486C-ADA6-B67F8ACBFCD7}" type="presOf" srcId="{34331CC0-77B1-446B-8B64-C25C1A39C319}" destId="{A0B674CB-88F6-40A5-A0B1-8E33341FEB1E}" srcOrd="0" destOrd="0" presId="urn:microsoft.com/office/officeart/2005/8/layout/hList1"/>
    <dgm:cxn modelId="{E9AD9033-73E3-44CD-AFEF-092C74EC5830}" type="presOf" srcId="{F813FFD6-9AA2-49FC-B0C1-7939FD3B277E}" destId="{B56A55DF-BCF7-454D-8155-42DC1931E85F}" srcOrd="0" destOrd="3" presId="urn:microsoft.com/office/officeart/2005/8/layout/hList1"/>
    <dgm:cxn modelId="{44341135-38BE-4CFC-888A-2D24CEC17E0A}" type="presOf" srcId="{34C873FE-7FC9-4A2F-9D3D-152083603523}" destId="{B56A55DF-BCF7-454D-8155-42DC1931E85F}" srcOrd="0" destOrd="0" presId="urn:microsoft.com/office/officeart/2005/8/layout/hList1"/>
    <dgm:cxn modelId="{43E1BD3A-A5EF-46B3-95AD-8E51B3806C8F}" srcId="{932088F5-DD2A-43E6-B898-7D45BAA35306}" destId="{ED831C57-B2B8-44B3-A285-62B84ACE67E4}" srcOrd="8" destOrd="0" parTransId="{09C337C8-88FB-4EC9-97DB-EB4AECF0056E}" sibTransId="{71B352BC-01CB-4243-9E48-7B4C94DB3B30}"/>
    <dgm:cxn modelId="{159B3D3D-61B0-4711-AF53-F0092AA2DA7C}" type="presOf" srcId="{A1D45BBF-A5CA-4774-A9CA-D63B3A013B40}" destId="{CE65EB2C-0C1B-48B3-BFA7-603E037DA257}" srcOrd="0" destOrd="5" presId="urn:microsoft.com/office/officeart/2005/8/layout/hList1"/>
    <dgm:cxn modelId="{C1CFC95B-39EA-480E-8929-F31CF65465DE}" srcId="{34331CC0-77B1-446B-8B64-C25C1A39C319}" destId="{AA6E93F8-5D11-45C0-B86C-2BEDCD283046}" srcOrd="13" destOrd="0" parTransId="{FDBFDFBA-4C08-42B1-BDE5-60894AFBFEAD}" sibTransId="{AE1B1771-9310-43A5-BF21-3E26AC81117F}"/>
    <dgm:cxn modelId="{C3F4D85F-C24B-4E9B-ABEE-1DBC71EC4228}" srcId="{34331CC0-77B1-446B-8B64-C25C1A39C319}" destId="{CF5DF3E2-F22B-4EC4-AAFD-B93E14962049}" srcOrd="7" destOrd="0" parTransId="{E598E993-B9E7-4319-A1AA-A2789228FFCB}" sibTransId="{A86E554A-2494-4B68-B363-86390D8687BC}"/>
    <dgm:cxn modelId="{3F72FE5F-D9B6-4041-9B04-EE9528C8478A}" srcId="{932088F5-DD2A-43E6-B898-7D45BAA35306}" destId="{F1E5475C-016E-4B30-88C8-F02F9947F275}" srcOrd="5" destOrd="0" parTransId="{9C5F3718-96FB-4A9E-AC01-908C366E8C0D}" sibTransId="{F12AA560-A10E-4804-AD6E-6D59E3E70411}"/>
    <dgm:cxn modelId="{9AC51743-81C3-4BF7-9C6F-D41B1F85FF12}" type="presOf" srcId="{3B7BBE29-167E-4237-84D0-A9B0E93F55A5}" destId="{CE65EB2C-0C1B-48B3-BFA7-603E037DA257}" srcOrd="0" destOrd="12" presId="urn:microsoft.com/office/officeart/2005/8/layout/hList1"/>
    <dgm:cxn modelId="{8C6FCD46-6081-46A6-91B2-0A7ACAB688B5}" type="presOf" srcId="{E7753470-3D42-4C02-96AE-2DDA934C5255}" destId="{CE65EB2C-0C1B-48B3-BFA7-603E037DA257}" srcOrd="0" destOrd="1" presId="urn:microsoft.com/office/officeart/2005/8/layout/hList1"/>
    <dgm:cxn modelId="{479F3867-6A70-43F6-9999-4957A37852C4}" type="presOf" srcId="{1A0872CD-EBEC-4A39-843D-A5C03E2F5171}" destId="{A5CBF60A-C23F-4244-A435-BB3CDA44D1A7}" srcOrd="0" destOrd="6" presId="urn:microsoft.com/office/officeart/2005/8/layout/hList1"/>
    <dgm:cxn modelId="{D9F8B847-EDE6-4ABA-99DC-80C3B549ECC7}" srcId="{B9BD97CE-687E-466E-8437-BAA83A19B1A5}" destId="{4147C0BD-6AE4-4256-9365-7A318577321A}" srcOrd="4" destOrd="0" parTransId="{A2A63485-5EF5-439C-98ED-15000E40D167}" sibTransId="{F16C1EB9-F021-46DD-80C3-27627D604F2C}"/>
    <dgm:cxn modelId="{45E9BC69-0EC8-4B4C-9343-806DF69846A2}" type="presOf" srcId="{0BC30923-D6F3-4B84-AF97-5CC9B96B1B15}" destId="{26BEA991-AE8B-4408-8309-AC56D1BBB91B}" srcOrd="0" destOrd="0" presId="urn:microsoft.com/office/officeart/2005/8/layout/hList1"/>
    <dgm:cxn modelId="{F18F2F4A-F305-4B91-9A64-6EB5969E8EA6}" srcId="{34C873FE-7FC9-4A2F-9D3D-152083603523}" destId="{0747A4C5-A32B-40E1-AE1A-18BBE7E4F332}" srcOrd="0" destOrd="0" parTransId="{9310805D-352B-4735-A43D-A654773F50FF}" sibTransId="{0CB03F7B-11D1-4F52-92E6-B889D11F5B15}"/>
    <dgm:cxn modelId="{D7CC284C-C11F-4CA8-8502-A724C0A94084}" type="presOf" srcId="{AA993BB8-35A7-419F-B679-1C0F9FF9957F}" destId="{B56A55DF-BCF7-454D-8155-42DC1931E85F}" srcOrd="0" destOrd="6" presId="urn:microsoft.com/office/officeart/2005/8/layout/hList1"/>
    <dgm:cxn modelId="{E0F8344C-9E08-4AF7-81E7-9BE7F974B40A}" type="presOf" srcId="{984466DF-22D8-4B7E-BED3-6B7C477D32C8}" destId="{A5CBF60A-C23F-4244-A435-BB3CDA44D1A7}" srcOrd="0" destOrd="7" presId="urn:microsoft.com/office/officeart/2005/8/layout/hList1"/>
    <dgm:cxn modelId="{6F97DC70-B0A9-4DE5-B9EF-3FBF5B6F54A4}" type="presOf" srcId="{0747A4C5-A32B-40E1-AE1A-18BBE7E4F332}" destId="{B56A55DF-BCF7-454D-8155-42DC1931E85F}" srcOrd="0" destOrd="1" presId="urn:microsoft.com/office/officeart/2005/8/layout/hList1"/>
    <dgm:cxn modelId="{25AABF53-C368-4D8E-98BA-3691CE1B75AD}" type="presOf" srcId="{F72F78F5-9FDB-4192-A830-4FD024D2305B}" destId="{B56A55DF-BCF7-454D-8155-42DC1931E85F}" srcOrd="0" destOrd="4" presId="urn:microsoft.com/office/officeart/2005/8/layout/hList1"/>
    <dgm:cxn modelId="{F0A3A255-7096-42E7-900D-9AB00E158245}" srcId="{0BC30923-D6F3-4B84-AF97-5CC9B96B1B15}" destId="{B9BD97CE-687E-466E-8437-BAA83A19B1A5}" srcOrd="2" destOrd="0" parTransId="{7A8D2EA6-24BC-4E7F-92B5-9CA9BE7CE021}" sibTransId="{036D2052-2500-426E-9322-9FF6C34C299D}"/>
    <dgm:cxn modelId="{83C11657-BCF1-4E74-9367-A5BBBBA821F8}" srcId="{B9BD97CE-687E-466E-8437-BAA83A19B1A5}" destId="{F813FFD6-9AA2-49FC-B0C1-7939FD3B277E}" srcOrd="2" destOrd="0" parTransId="{E38F5621-8BEE-4BF5-B2EE-8DDAEBB17F3E}" sibTransId="{CE4AE688-6FDA-4631-BAFF-7162423F1B3F}"/>
    <dgm:cxn modelId="{DE859980-B524-4888-BB4F-277A9C12A068}" type="presOf" srcId="{B4DFFBC9-6F64-4D5A-816B-574CCBDF2F4D}" destId="{CE65EB2C-0C1B-48B3-BFA7-603E037DA257}" srcOrd="0" destOrd="2" presId="urn:microsoft.com/office/officeart/2005/8/layout/hList1"/>
    <dgm:cxn modelId="{A860F282-3C2B-4A34-A46E-D2DBC9D68ED1}" type="presOf" srcId="{82CD008C-C4C5-40DF-9E40-6907CFB32065}" destId="{A5CBF60A-C23F-4244-A435-BB3CDA44D1A7}" srcOrd="0" destOrd="1" presId="urn:microsoft.com/office/officeart/2005/8/layout/hList1"/>
    <dgm:cxn modelId="{4B120784-2491-4D97-8D12-2D605DBBA69F}" type="presOf" srcId="{E41E6EE7-4E4D-429B-BD18-44BEC6165179}" destId="{A5CBF60A-C23F-4244-A435-BB3CDA44D1A7}" srcOrd="0" destOrd="2" presId="urn:microsoft.com/office/officeart/2005/8/layout/hList1"/>
    <dgm:cxn modelId="{378E8C85-CBE2-4613-86F5-6670B3FAA6D4}" type="presOf" srcId="{E932807C-559A-4D12-85A0-225C0778BE3A}" destId="{CE65EB2C-0C1B-48B3-BFA7-603E037DA257}" srcOrd="0" destOrd="4" presId="urn:microsoft.com/office/officeart/2005/8/layout/hList1"/>
    <dgm:cxn modelId="{0A7C2D90-F822-4D92-953B-809FF639E4A4}" srcId="{34331CC0-77B1-446B-8B64-C25C1A39C319}" destId="{DF5501EA-FFDD-4848-8B50-F5C9568E1F23}" srcOrd="6" destOrd="0" parTransId="{5D4370B5-E72A-4B61-B9CB-68D0F4243F09}" sibTransId="{2836122D-DE08-4EB5-8A25-064DA57AAF6F}"/>
    <dgm:cxn modelId="{20CC8191-F37A-45A6-9382-871BF610AA45}" type="presOf" srcId="{B926FD71-3CB1-4A1B-BF54-59358085CDE5}" destId="{B56A55DF-BCF7-454D-8155-42DC1931E85F}" srcOrd="0" destOrd="7" presId="urn:microsoft.com/office/officeart/2005/8/layout/hList1"/>
    <dgm:cxn modelId="{F6339498-4D20-4BB3-B5B5-CFB1BAFB304F}" srcId="{B9BD97CE-687E-466E-8437-BAA83A19B1A5}" destId="{AA993BB8-35A7-419F-B679-1C0F9FF9957F}" srcOrd="5" destOrd="0" parTransId="{7BEF4862-4CF6-496C-8D2E-BB29DB59A090}" sibTransId="{687031A0-1DDF-4F8C-A7A3-0B24DD8E9942}"/>
    <dgm:cxn modelId="{E8FD109C-42D7-41F1-8518-148D014D079D}" type="presOf" srcId="{4147C0BD-6AE4-4256-9365-7A318577321A}" destId="{B56A55DF-BCF7-454D-8155-42DC1931E85F}" srcOrd="0" destOrd="5" presId="urn:microsoft.com/office/officeart/2005/8/layout/hList1"/>
    <dgm:cxn modelId="{3834C09D-CFAC-4259-A7AF-C57788A3E5C5}" srcId="{34331CC0-77B1-446B-8B64-C25C1A39C319}" destId="{B4DFFBC9-6F64-4D5A-816B-574CCBDF2F4D}" srcOrd="2" destOrd="0" parTransId="{2DFFB817-A6AE-40BD-BDFC-FCCE4F4909A1}" sibTransId="{9BE5C1E8-7E3C-465F-B172-979833647BF9}"/>
    <dgm:cxn modelId="{F6BADC9E-838A-4B56-A582-A4F3A0BBF8B9}" srcId="{932088F5-DD2A-43E6-B898-7D45BAA35306}" destId="{7DFBE15B-5EEC-4DA1-84B6-C882B498DC04}" srcOrd="0" destOrd="0" parTransId="{875AD9E8-1E60-47A0-BA19-93567CDAB76C}" sibTransId="{AE12B68D-F5C5-4BD4-915E-2E782310E35D}"/>
    <dgm:cxn modelId="{9261FB9E-00D3-4251-B6B5-35CE76787323}" type="presOf" srcId="{ED831C57-B2B8-44B3-A285-62B84ACE67E4}" destId="{A5CBF60A-C23F-4244-A435-BB3CDA44D1A7}" srcOrd="0" destOrd="8" presId="urn:microsoft.com/office/officeart/2005/8/layout/hList1"/>
    <dgm:cxn modelId="{0A6ED29F-E487-4057-8821-2F28A00208E5}" srcId="{932088F5-DD2A-43E6-B898-7D45BAA35306}" destId="{2539EF2E-7B4B-4A19-A9A2-E1150E22204E}" srcOrd="3" destOrd="0" parTransId="{68A7C095-4876-47D0-A4B6-04D202939E7D}" sibTransId="{B3E5F273-0539-4724-93E3-51DCC9A6BEFA}"/>
    <dgm:cxn modelId="{336B73A3-62A6-4139-B8E2-C7EFAFD15EA3}" type="presOf" srcId="{EB128E6C-F5A5-4499-A0C5-5C080DC89CEA}" destId="{A5CBF60A-C23F-4244-A435-BB3CDA44D1A7}" srcOrd="0" destOrd="4" presId="urn:microsoft.com/office/officeart/2005/8/layout/hList1"/>
    <dgm:cxn modelId="{D68DA4A6-F497-44C5-9646-D1C480DA2B22}" srcId="{34331CC0-77B1-446B-8B64-C25C1A39C319}" destId="{3B7BBE29-167E-4237-84D0-A9B0E93F55A5}" srcOrd="12" destOrd="0" parTransId="{FB2F1F7D-E511-4D38-93FC-B1C70E55ACDD}" sibTransId="{470D101E-58BF-4276-ADF4-F0307282CDD3}"/>
    <dgm:cxn modelId="{4CA419A9-59EC-4DD8-897D-23A229275005}" type="presOf" srcId="{F1E5475C-016E-4B30-88C8-F02F9947F275}" destId="{A5CBF60A-C23F-4244-A435-BB3CDA44D1A7}" srcOrd="0" destOrd="5" presId="urn:microsoft.com/office/officeart/2005/8/layout/hList1"/>
    <dgm:cxn modelId="{1FB165B2-2FF6-4E46-9EB5-09685172417E}" type="presOf" srcId="{C33C878E-0D92-4B8D-A41D-3CA5491A7410}" destId="{CE65EB2C-0C1B-48B3-BFA7-603E037DA257}" srcOrd="0" destOrd="3" presId="urn:microsoft.com/office/officeart/2005/8/layout/hList1"/>
    <dgm:cxn modelId="{50F41BB5-31CE-4030-B82F-78698223504A}" type="presOf" srcId="{5D3EA778-1405-4CE7-871A-FA09F5A7C8DF}" destId="{B56A55DF-BCF7-454D-8155-42DC1931E85F}" srcOrd="0" destOrd="10" presId="urn:microsoft.com/office/officeart/2005/8/layout/hList1"/>
    <dgm:cxn modelId="{5FF054B5-7CFB-4912-A906-7F1C080AA76A}" srcId="{34331CC0-77B1-446B-8B64-C25C1A39C319}" destId="{A1D45BBF-A5CA-4774-A9CA-D63B3A013B40}" srcOrd="5" destOrd="0" parTransId="{65AD7414-CE7C-4BAD-BD29-15860DF3F123}" sibTransId="{01E5903B-5E7C-4C96-9BA0-1D3ED7579722}"/>
    <dgm:cxn modelId="{BBB9B8BA-3049-4EAA-8424-15F77D54325D}" type="presOf" srcId="{AA6E93F8-5D11-45C0-B86C-2BEDCD283046}" destId="{CE65EB2C-0C1B-48B3-BFA7-603E037DA257}" srcOrd="0" destOrd="13" presId="urn:microsoft.com/office/officeart/2005/8/layout/hList1"/>
    <dgm:cxn modelId="{2B2C6DBF-755E-4D3C-840D-696A32240439}" type="presOf" srcId="{153AC273-4215-4457-B9DA-EC7B8C84CE18}" destId="{B56A55DF-BCF7-454D-8155-42DC1931E85F}" srcOrd="0" destOrd="8" presId="urn:microsoft.com/office/officeart/2005/8/layout/hList1"/>
    <dgm:cxn modelId="{71DCF5C3-BE4E-489B-B964-EDD644CE54BB}" type="presOf" srcId="{0D4E54AB-E117-44E5-B192-FF3F48496D7D}" destId="{CE65EB2C-0C1B-48B3-BFA7-603E037DA257}" srcOrd="0" destOrd="9" presId="urn:microsoft.com/office/officeart/2005/8/layout/hList1"/>
    <dgm:cxn modelId="{277490C5-8033-43FC-A8F2-EE1CD24F98FA}" srcId="{34331CC0-77B1-446B-8B64-C25C1A39C319}" destId="{01BAF8CA-F7E4-4CF4-95EA-81349C0A8366}" srcOrd="10" destOrd="0" parTransId="{2A700AC0-F834-4C4A-82DF-C664D59C869D}" sibTransId="{AD9CFB78-C458-4D0F-853A-E005DB4E2920}"/>
    <dgm:cxn modelId="{96752AC8-F71C-4707-8966-863F59830C76}" srcId="{0BC30923-D6F3-4B84-AF97-5CC9B96B1B15}" destId="{932088F5-DD2A-43E6-B898-7D45BAA35306}" srcOrd="0" destOrd="0" parTransId="{EBA3615C-C480-4AC1-BFC4-D4E29DC0FCD5}" sibTransId="{FA783EED-63FB-4518-A01F-E057A6C1B8C5}"/>
    <dgm:cxn modelId="{1D5A9ED0-C495-460F-A683-457C0F93B6EA}" type="presOf" srcId="{EC9B998E-B585-4C03-873E-1B7B8049F877}" destId="{B56A55DF-BCF7-454D-8155-42DC1931E85F}" srcOrd="0" destOrd="9" presId="urn:microsoft.com/office/officeart/2005/8/layout/hList1"/>
    <dgm:cxn modelId="{FC1079D2-5614-4466-97F9-DBA70D6529F8}" type="presOf" srcId="{16216F1F-5AF5-43B3-B5AE-D375956D7BEB}" destId="{B56A55DF-BCF7-454D-8155-42DC1931E85F}" srcOrd="0" destOrd="2" presId="urn:microsoft.com/office/officeart/2005/8/layout/hList1"/>
    <dgm:cxn modelId="{FDD304D7-75DA-47A8-BB22-93A48614DDD8}" srcId="{34331CC0-77B1-446B-8B64-C25C1A39C319}" destId="{E7753470-3D42-4C02-96AE-2DDA934C5255}" srcOrd="1" destOrd="0" parTransId="{F2F61EA5-9CD6-4FC1-93F2-B7E6C6D814FE}" sibTransId="{C5898C19-907C-47F6-9FBF-BFB6534A43B9}"/>
    <dgm:cxn modelId="{2E417ED8-5854-4B5F-851D-CBF0544884A8}" srcId="{34331CC0-77B1-446B-8B64-C25C1A39C319}" destId="{7B8C454E-F876-4962-8587-81FDD74FC452}" srcOrd="0" destOrd="0" parTransId="{72AD68E8-4B97-4CD8-B753-F9FC21776A34}" sibTransId="{CB360136-E8EE-4087-83C8-3CFA87786F89}"/>
    <dgm:cxn modelId="{9A8EA1D8-0288-4290-A0F7-C91196151212}" srcId="{34331CC0-77B1-446B-8B64-C25C1A39C319}" destId="{C33C878E-0D92-4B8D-A41D-3CA5491A7410}" srcOrd="3" destOrd="0" parTransId="{C6D1B7B2-EE4A-4692-9252-156C172FCBE5}" sibTransId="{C8DA7676-FF71-4888-A3D7-C45716593391}"/>
    <dgm:cxn modelId="{9A25F9DB-8AAD-4EBB-9738-C8D9ECBD7121}" srcId="{34331CC0-77B1-446B-8B64-C25C1A39C319}" destId="{F728B81C-BEA7-42ED-B39B-D0551A40A108}" srcOrd="11" destOrd="0" parTransId="{CAF26AF4-DEB1-4551-A455-78D9710383CA}" sibTransId="{271C8AE1-8A1C-48A1-9ECE-752CB93DA15A}"/>
    <dgm:cxn modelId="{28093FDC-0A73-482C-8A07-02747D15A841}" type="presOf" srcId="{2539EF2E-7B4B-4A19-A9A2-E1150E22204E}" destId="{A5CBF60A-C23F-4244-A435-BB3CDA44D1A7}" srcOrd="0" destOrd="3" presId="urn:microsoft.com/office/officeart/2005/8/layout/hList1"/>
    <dgm:cxn modelId="{F434B1DE-20FB-4260-BFFF-9F1D00E2BFBE}" srcId="{B9BD97CE-687E-466E-8437-BAA83A19B1A5}" destId="{34C873FE-7FC9-4A2F-9D3D-152083603523}" srcOrd="0" destOrd="0" parTransId="{983110A0-F526-4B6E-A52C-329FAF73156B}" sibTransId="{5A13D5CF-2880-42F5-9195-15608FE43A10}"/>
    <dgm:cxn modelId="{A11C9FDF-F32E-47B7-B9AA-3DCCC60D9992}" type="presOf" srcId="{01BAF8CA-F7E4-4CF4-95EA-81349C0A8366}" destId="{CE65EB2C-0C1B-48B3-BFA7-603E037DA257}" srcOrd="0" destOrd="10" presId="urn:microsoft.com/office/officeart/2005/8/layout/hList1"/>
    <dgm:cxn modelId="{86FE5CE1-7E12-47A7-81FA-2AC15E186548}" srcId="{932088F5-DD2A-43E6-B898-7D45BAA35306}" destId="{1A0872CD-EBEC-4A39-843D-A5C03E2F5171}" srcOrd="6" destOrd="0" parTransId="{9958F97D-CB34-4668-987D-ABFBAC2854E7}" sibTransId="{84DC9133-B512-4594-B101-7FAFED72CDFE}"/>
    <dgm:cxn modelId="{B256D7E2-7225-43F2-9357-4EF03F881114}" srcId="{34331CC0-77B1-446B-8B64-C25C1A39C319}" destId="{E932807C-559A-4D12-85A0-225C0778BE3A}" srcOrd="4" destOrd="0" parTransId="{D1EE74C6-0995-4931-B903-78B068C72571}" sibTransId="{C0E04B30-B1D5-4863-B9A0-7B6F1736CEA1}"/>
    <dgm:cxn modelId="{27C700E5-D92C-4B65-834A-2E187011A826}" type="presOf" srcId="{2C9D0ABC-59E5-419C-B3F1-20A30A085AF8}" destId="{CE65EB2C-0C1B-48B3-BFA7-603E037DA257}" srcOrd="0" destOrd="8" presId="urn:microsoft.com/office/officeart/2005/8/layout/hList1"/>
    <dgm:cxn modelId="{CAEA79E8-2030-4DEB-9CBF-6301F99E0F07}" srcId="{B9BD97CE-687E-466E-8437-BAA83A19B1A5}" destId="{16216F1F-5AF5-43B3-B5AE-D375956D7BEB}" srcOrd="1" destOrd="0" parTransId="{B7505A7E-A1A8-4D9C-BD7C-1BBB5345BC37}" sibTransId="{6B1FAE4D-ECF2-4714-94D3-92DDF607412C}"/>
    <dgm:cxn modelId="{29CAE8EE-E834-4FC1-B974-10BA74C26ACC}" srcId="{34331CC0-77B1-446B-8B64-C25C1A39C319}" destId="{0D4E54AB-E117-44E5-B192-FF3F48496D7D}" srcOrd="9" destOrd="0" parTransId="{0F1F02C7-626D-4D76-B443-3766F21CEA6C}" sibTransId="{DE6D98C7-A1A6-4D78-8FF6-B1F6A2CB53C4}"/>
    <dgm:cxn modelId="{059569F6-2D9A-466A-A522-568E639ECA91}" srcId="{932088F5-DD2A-43E6-B898-7D45BAA35306}" destId="{984466DF-22D8-4B7E-BED3-6B7C477D32C8}" srcOrd="7" destOrd="0" parTransId="{CEA02419-CF58-4811-84E0-700BA4A987B2}" sibTransId="{6676BA62-3E99-468D-B705-A23FF9F56254}"/>
    <dgm:cxn modelId="{8BDAE6F7-81B9-4EDE-A936-33D1DD71BCC7}" srcId="{B9BD97CE-687E-466E-8437-BAA83A19B1A5}" destId="{5D3EA778-1405-4CE7-871A-FA09F5A7C8DF}" srcOrd="9" destOrd="0" parTransId="{34CB5533-A04C-40CF-8C65-0AF25D5F3C54}" sibTransId="{A078556F-104D-47A8-BB65-A506009B070E}"/>
    <dgm:cxn modelId="{8F3F8DFC-10ED-464B-880D-5C2F9D5F894E}" srcId="{932088F5-DD2A-43E6-B898-7D45BAA35306}" destId="{E41E6EE7-4E4D-429B-BD18-44BEC6165179}" srcOrd="2" destOrd="0" parTransId="{2C9D345C-E552-4AD3-8FE8-F61E92906F3F}" sibTransId="{21BB2097-5121-4568-99F4-F3EF9A36E07C}"/>
    <dgm:cxn modelId="{FACF975B-71F2-4E44-B99C-C027A106A5F3}" type="presParOf" srcId="{26BEA991-AE8B-4408-8309-AC56D1BBB91B}" destId="{C4362A0C-45B6-4129-9261-BBB7EF4103C4}" srcOrd="0" destOrd="0" presId="urn:microsoft.com/office/officeart/2005/8/layout/hList1"/>
    <dgm:cxn modelId="{901473E6-F3FB-45F6-BEA9-17FF431AB48F}" type="presParOf" srcId="{C4362A0C-45B6-4129-9261-BBB7EF4103C4}" destId="{4956EBF2-929C-454A-B784-C5F05E0B7DF7}" srcOrd="0" destOrd="0" presId="urn:microsoft.com/office/officeart/2005/8/layout/hList1"/>
    <dgm:cxn modelId="{F6606BB0-04B2-47C1-91D2-944416378C71}" type="presParOf" srcId="{C4362A0C-45B6-4129-9261-BBB7EF4103C4}" destId="{A5CBF60A-C23F-4244-A435-BB3CDA44D1A7}" srcOrd="1" destOrd="0" presId="urn:microsoft.com/office/officeart/2005/8/layout/hList1"/>
    <dgm:cxn modelId="{4419B87B-E25B-4A28-9A95-B15684791F26}" type="presParOf" srcId="{26BEA991-AE8B-4408-8309-AC56D1BBB91B}" destId="{91446FA6-0187-4086-A90E-811ED9A9C2B5}" srcOrd="1" destOrd="0" presId="urn:microsoft.com/office/officeart/2005/8/layout/hList1"/>
    <dgm:cxn modelId="{F16E994A-0811-4EAC-B57F-1743A46A1A65}" type="presParOf" srcId="{26BEA991-AE8B-4408-8309-AC56D1BBB91B}" destId="{EFC8AE26-7D9B-4D35-8765-28740AA8DFE1}" srcOrd="2" destOrd="0" presId="urn:microsoft.com/office/officeart/2005/8/layout/hList1"/>
    <dgm:cxn modelId="{74399006-F6F8-4F06-84F3-3BAFD5AB580D}" type="presParOf" srcId="{EFC8AE26-7D9B-4D35-8765-28740AA8DFE1}" destId="{A0B674CB-88F6-40A5-A0B1-8E33341FEB1E}" srcOrd="0" destOrd="0" presId="urn:microsoft.com/office/officeart/2005/8/layout/hList1"/>
    <dgm:cxn modelId="{4123334F-D66E-4E55-A2C4-CFEE1D572532}" type="presParOf" srcId="{EFC8AE26-7D9B-4D35-8765-28740AA8DFE1}" destId="{CE65EB2C-0C1B-48B3-BFA7-603E037DA257}" srcOrd="1" destOrd="0" presId="urn:microsoft.com/office/officeart/2005/8/layout/hList1"/>
    <dgm:cxn modelId="{7102354C-B093-4BA3-9323-E534BB1CFEEF}" type="presParOf" srcId="{26BEA991-AE8B-4408-8309-AC56D1BBB91B}" destId="{C4D20DF0-435C-4C98-99F9-FB8727EDDC3A}" srcOrd="3" destOrd="0" presId="urn:microsoft.com/office/officeart/2005/8/layout/hList1"/>
    <dgm:cxn modelId="{3ECDF49C-5A3D-4A30-ACE7-F6E114BE7669}" type="presParOf" srcId="{26BEA991-AE8B-4408-8309-AC56D1BBB91B}" destId="{2C240587-0F9A-453D-8E5D-0748EFDA56F6}" srcOrd="4" destOrd="0" presId="urn:microsoft.com/office/officeart/2005/8/layout/hList1"/>
    <dgm:cxn modelId="{4FBD7706-0107-4C08-AEB2-78DCFD26EE16}" type="presParOf" srcId="{2C240587-0F9A-453D-8E5D-0748EFDA56F6}" destId="{62A9E632-2BAE-4060-A0D7-0F7FA45C0FB0}" srcOrd="0" destOrd="0" presId="urn:microsoft.com/office/officeart/2005/8/layout/hList1"/>
    <dgm:cxn modelId="{4EB9E794-3DF7-48DF-B3E7-A8CE55C22F58}" type="presParOf" srcId="{2C240587-0F9A-453D-8E5D-0748EFDA56F6}" destId="{B56A55DF-BCF7-454D-8155-42DC1931E85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D8C2D-2646-4BF0-8C0D-96735B26D243}">
      <dsp:nvSpPr>
        <dsp:cNvPr id="0" name=""/>
        <dsp:cNvSpPr/>
      </dsp:nvSpPr>
      <dsp:spPr>
        <a:xfrm>
          <a:off x="855617" y="0"/>
          <a:ext cx="9696993" cy="44958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726CE9-A7A2-46CB-B512-E80B00ECB9D8}">
      <dsp:nvSpPr>
        <dsp:cNvPr id="0" name=""/>
        <dsp:cNvSpPr/>
      </dsp:nvSpPr>
      <dsp:spPr>
        <a:xfrm>
          <a:off x="5709" y="1348740"/>
          <a:ext cx="2746218" cy="1798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Questions and Goals and Scope</a:t>
          </a:r>
        </a:p>
      </dsp:txBody>
      <dsp:txXfrm>
        <a:off x="93496" y="1436527"/>
        <a:ext cx="2570644" cy="1622746"/>
      </dsp:txXfrm>
    </dsp:sp>
    <dsp:sp modelId="{C7B52B0D-396C-4B56-9AB3-4A3410D38419}">
      <dsp:nvSpPr>
        <dsp:cNvPr id="0" name=""/>
        <dsp:cNvSpPr/>
      </dsp:nvSpPr>
      <dsp:spPr>
        <a:xfrm>
          <a:off x="2889239" y="1348740"/>
          <a:ext cx="2746218" cy="1798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Research, Resources, and Learning	</a:t>
          </a:r>
        </a:p>
      </dsp:txBody>
      <dsp:txXfrm>
        <a:off x="2977026" y="1436527"/>
        <a:ext cx="2570644" cy="1622746"/>
      </dsp:txXfrm>
    </dsp:sp>
    <dsp:sp modelId="{5687E9A6-A5ED-4DC4-93B7-A0EBFF408006}">
      <dsp:nvSpPr>
        <dsp:cNvPr id="0" name=""/>
        <dsp:cNvSpPr/>
      </dsp:nvSpPr>
      <dsp:spPr>
        <a:xfrm>
          <a:off x="5772769" y="1348740"/>
          <a:ext cx="2746218" cy="1798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Recommendations</a:t>
          </a:r>
        </a:p>
      </dsp:txBody>
      <dsp:txXfrm>
        <a:off x="5860556" y="1436527"/>
        <a:ext cx="2570644" cy="1622746"/>
      </dsp:txXfrm>
    </dsp:sp>
    <dsp:sp modelId="{4F062F76-4C19-4A5B-AA9C-EA44754C0C1F}">
      <dsp:nvSpPr>
        <dsp:cNvPr id="0" name=""/>
        <dsp:cNvSpPr/>
      </dsp:nvSpPr>
      <dsp:spPr>
        <a:xfrm>
          <a:off x="8656299" y="1348740"/>
          <a:ext cx="2746218" cy="1798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Report</a:t>
          </a:r>
        </a:p>
      </dsp:txBody>
      <dsp:txXfrm>
        <a:off x="8744086" y="1436527"/>
        <a:ext cx="2570644" cy="16227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0AE6E-99CA-46A6-9250-D6B316CAADFB}">
      <dsp:nvSpPr>
        <dsp:cNvPr id="0" name=""/>
        <dsp:cNvSpPr/>
      </dsp:nvSpPr>
      <dsp:spPr>
        <a:xfrm rot="10800000">
          <a:off x="1618039" y="963"/>
          <a:ext cx="5405120" cy="1026398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613" tIns="186690" rIns="348488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Barriers</a:t>
          </a:r>
        </a:p>
      </dsp:txBody>
      <dsp:txXfrm rot="10800000">
        <a:off x="1874638" y="963"/>
        <a:ext cx="5148521" cy="1026398"/>
      </dsp:txXfrm>
    </dsp:sp>
    <dsp:sp modelId="{060E0F1B-A0CE-4882-9406-BCD5282B2DA9}">
      <dsp:nvSpPr>
        <dsp:cNvPr id="0" name=""/>
        <dsp:cNvSpPr/>
      </dsp:nvSpPr>
      <dsp:spPr>
        <a:xfrm>
          <a:off x="1104840" y="963"/>
          <a:ext cx="1026398" cy="102639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6C85D9-3361-45AF-BDA9-2DC57DD30B5E}">
      <dsp:nvSpPr>
        <dsp:cNvPr id="0" name=""/>
        <dsp:cNvSpPr/>
      </dsp:nvSpPr>
      <dsp:spPr>
        <a:xfrm rot="10800000">
          <a:off x="1618039" y="1333749"/>
          <a:ext cx="5405120" cy="1026398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613" tIns="186690" rIns="348488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Streamlining</a:t>
          </a:r>
        </a:p>
      </dsp:txBody>
      <dsp:txXfrm rot="10800000">
        <a:off x="1874638" y="1333749"/>
        <a:ext cx="5148521" cy="1026398"/>
      </dsp:txXfrm>
    </dsp:sp>
    <dsp:sp modelId="{823D785B-3756-4E77-A140-5BB5B3212573}">
      <dsp:nvSpPr>
        <dsp:cNvPr id="0" name=""/>
        <dsp:cNvSpPr/>
      </dsp:nvSpPr>
      <dsp:spPr>
        <a:xfrm>
          <a:off x="1104840" y="1333749"/>
          <a:ext cx="1026398" cy="1026398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69B564-DD42-4FC6-BCF7-349F0BB907F0}">
      <dsp:nvSpPr>
        <dsp:cNvPr id="0" name=""/>
        <dsp:cNvSpPr/>
      </dsp:nvSpPr>
      <dsp:spPr>
        <a:xfrm rot="10800000">
          <a:off x="1618039" y="2666535"/>
          <a:ext cx="5405120" cy="1026398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613" tIns="186690" rIns="348488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Supervision</a:t>
          </a:r>
        </a:p>
      </dsp:txBody>
      <dsp:txXfrm rot="10800000">
        <a:off x="1874638" y="2666535"/>
        <a:ext cx="5148521" cy="1026398"/>
      </dsp:txXfrm>
    </dsp:sp>
    <dsp:sp modelId="{A090107F-0DE9-45C0-80C7-58B121A7B870}">
      <dsp:nvSpPr>
        <dsp:cNvPr id="0" name=""/>
        <dsp:cNvSpPr/>
      </dsp:nvSpPr>
      <dsp:spPr>
        <a:xfrm>
          <a:off x="1104840" y="2666535"/>
          <a:ext cx="1026398" cy="1026398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6EBF2-929C-454A-B784-C5F05E0B7DF7}">
      <dsp:nvSpPr>
        <dsp:cNvPr id="0" name=""/>
        <dsp:cNvSpPr/>
      </dsp:nvSpPr>
      <dsp:spPr>
        <a:xfrm>
          <a:off x="12872" y="0"/>
          <a:ext cx="3540659" cy="14162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Barriers to Entry</a:t>
          </a:r>
        </a:p>
      </dsp:txBody>
      <dsp:txXfrm>
        <a:off x="12872" y="0"/>
        <a:ext cx="3540659" cy="1416263"/>
      </dsp:txXfrm>
    </dsp:sp>
    <dsp:sp modelId="{A5CBF60A-C23F-4244-A435-BB3CDA44D1A7}">
      <dsp:nvSpPr>
        <dsp:cNvPr id="0" name=""/>
        <dsp:cNvSpPr/>
      </dsp:nvSpPr>
      <dsp:spPr>
        <a:xfrm>
          <a:off x="17935" y="1525415"/>
          <a:ext cx="3540659" cy="461711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Exam accommodations; alt. pathways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Qualification supplementation criteria; transitioning between professions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Compacts; endorsements/reciprocity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Provisional licenses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Workforce development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Credential requirements accessibility/FAQ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Applications/records requests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Website/rules accessibility; document links;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</dsp:txBody>
      <dsp:txXfrm>
        <a:off x="17935" y="1525415"/>
        <a:ext cx="3540659" cy="4617113"/>
      </dsp:txXfrm>
    </dsp:sp>
    <dsp:sp modelId="{A0B674CB-88F6-40A5-A0B1-8E33341FEB1E}">
      <dsp:nvSpPr>
        <dsp:cNvPr id="0" name=""/>
        <dsp:cNvSpPr/>
      </dsp:nvSpPr>
      <dsp:spPr>
        <a:xfrm>
          <a:off x="4049224" y="0"/>
          <a:ext cx="3540659" cy="14162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Streamlining</a:t>
          </a:r>
        </a:p>
      </dsp:txBody>
      <dsp:txXfrm>
        <a:off x="4049224" y="0"/>
        <a:ext cx="3540659" cy="1416263"/>
      </dsp:txXfrm>
    </dsp:sp>
    <dsp:sp modelId="{CE65EB2C-0C1B-48B3-BFA7-603E037DA257}">
      <dsp:nvSpPr>
        <dsp:cNvPr id="0" name=""/>
        <dsp:cNvSpPr/>
      </dsp:nvSpPr>
      <dsp:spPr>
        <a:xfrm>
          <a:off x="4050428" y="1525415"/>
          <a:ext cx="3540659" cy="4617113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CE requirements; multiple license types; equity; barriers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MOU’s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Roster use; multiple boards; insurance; roster v. credential tiers;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Additional disciplines: art/music therapy; school counseling;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Collaborative board/multi profession board/VT Mental Health Board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Clinician continuity of care/compensation (post licensure, pre paneling)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OPR example disclosure documents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Telehealth/compact integration; disclosure rules;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Overlapping (multi profession) rules accessibility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Client file recipient rules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</dsp:txBody>
      <dsp:txXfrm>
        <a:off x="4050428" y="1525415"/>
        <a:ext cx="3540659" cy="4617113"/>
      </dsp:txXfrm>
    </dsp:sp>
    <dsp:sp modelId="{62A9E632-2BAE-4060-A0D7-0F7FA45C0FB0}">
      <dsp:nvSpPr>
        <dsp:cNvPr id="0" name=""/>
        <dsp:cNvSpPr/>
      </dsp:nvSpPr>
      <dsp:spPr>
        <a:xfrm>
          <a:off x="8079966" y="0"/>
          <a:ext cx="3540659" cy="14162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Supervision</a:t>
          </a:r>
        </a:p>
      </dsp:txBody>
      <dsp:txXfrm>
        <a:off x="8079966" y="0"/>
        <a:ext cx="3540659" cy="1416263"/>
      </dsp:txXfrm>
    </dsp:sp>
    <dsp:sp modelId="{B56A55DF-BCF7-454D-8155-42DC1931E85F}">
      <dsp:nvSpPr>
        <dsp:cNvPr id="0" name=""/>
        <dsp:cNvSpPr/>
      </dsp:nvSpPr>
      <dsp:spPr>
        <a:xfrm>
          <a:off x="8079966" y="1541015"/>
          <a:ext cx="3540659" cy="458538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Cross-profession supervision req’s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PSYA supervised practice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Barriers to supervision; accommodations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Payment structures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Contracts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Other jurisdictions (states)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Private practice v. agency settings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Supervision hourly rules criteria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Direct v. indirect service criteria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</dsp:txBody>
      <dsp:txXfrm>
        <a:off x="8079966" y="1541015"/>
        <a:ext cx="3540659" cy="4585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0A6D1-3B08-44BD-89D1-F2624A777806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B92A3-9D29-46E5-9615-0B32AEA15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Barriers as social equity vs. professional equity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B92A3-9D29-46E5-9615-0B32AEA15C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98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Use of the roster, roster across professions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Additional Modalities, certifications, </a:t>
            </a:r>
            <a:r>
              <a:rPr lang="en-US" dirty="0" err="1">
                <a:solidFill>
                  <a:srgbClr val="FFFFFF"/>
                </a:solidFill>
              </a:rPr>
              <a:t>etc</a:t>
            </a:r>
            <a:endParaRPr lang="en-US" dirty="0">
              <a:solidFill>
                <a:srgbClr val="FFFFFF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CE reviews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ED of Mental Health Regulation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the feasibility of a single mental health licensing board for all mental health professions at OPR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B92A3-9D29-46E5-9615-0B32AEA15C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54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Barriers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finding supervisors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Training for supervision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Reimbursement for supervised practice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Implications for mobility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Training in specialties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Agreements between supervisors and supervisees</a:t>
            </a: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Risks to the public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B92A3-9D29-46E5-9615-0B32AEA15C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72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4059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63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326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5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881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605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839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017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995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8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BF363DC-8CEF-4A3F-BE08-A289CFF1343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84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BF363DC-8CEF-4A3F-BE08-A289CFF1343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86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os.vermont.gov/opr/regulatory/regulatory-review/mental-health-licensing-study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gislature.vermont.gov/Documents/2022/Docs/ACTS/ACT117/ACT117%20As%20Enacted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A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3BD4AF29-5660-41A9-8061-AA2FAF4C9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73" y="821993"/>
            <a:ext cx="3845549" cy="3212654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Mental Health Professional Licensing 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2897B8-A1C4-4D3C-B97E-A3F425AD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9503" y="4315597"/>
            <a:ext cx="3415288" cy="110614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Office of Professional Regulation</a:t>
            </a:r>
            <a:br>
              <a:rPr lang="en-US" sz="16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endParaRPr lang="en-US" sz="16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en-US" sz="1600" b="1" dirty="0">
                <a:solidFill>
                  <a:schemeClr val="bg1"/>
                </a:solidFill>
              </a:rPr>
              <a:t>sos.opr.comments@vermont.gov</a:t>
            </a:r>
          </a:p>
          <a:p>
            <a:endParaRPr lang="en-US" sz="16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endParaRPr lang="en-US" sz="16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14ECB307-AB1E-4CE6-A8EE-77B6E8818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048" y="643467"/>
            <a:ext cx="5410199" cy="54101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BBD39067-460E-81D9-17EE-3756E187E16D}"/>
              </a:ext>
            </a:extLst>
          </p:cNvPr>
          <p:cNvSpPr txBox="1">
            <a:spLocks/>
          </p:cNvSpPr>
          <p:nvPr/>
        </p:nvSpPr>
        <p:spPr>
          <a:xfrm>
            <a:off x="595116" y="5508171"/>
            <a:ext cx="3415288" cy="849086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bg1"/>
                </a:solidFill>
                <a:hlinkClick r:id="rId3"/>
              </a:rPr>
              <a:t>https://sos.vermont.gov/opr/regulatory/regulatory-review/mental-health-licensing-study/</a:t>
            </a:r>
            <a:endParaRPr lang="en-US" sz="1400" b="1" dirty="0">
              <a:solidFill>
                <a:schemeClr val="bg1"/>
              </a:solidFill>
            </a:endParaRPr>
          </a:p>
          <a:p>
            <a:endParaRPr lang="en-US" sz="1600" b="1" dirty="0">
              <a:solidFill>
                <a:schemeClr val="bg1"/>
              </a:solidFill>
            </a:endParaRPr>
          </a:p>
          <a:p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22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432567-958D-CD5A-0676-A4A992663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4109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Act 117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D72A5-A408-37AE-303B-AC22F604F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83436" y="2724346"/>
            <a:ext cx="4270248" cy="3015680"/>
          </a:xfrm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Additional supervisor regulations based on:</a:t>
            </a:r>
          </a:p>
          <a:p>
            <a:r>
              <a:rPr lang="en-US" sz="1600" dirty="0"/>
              <a:t>Areas of specialization/experience</a:t>
            </a:r>
          </a:p>
          <a:p>
            <a:r>
              <a:rPr lang="en-US" sz="1600" dirty="0"/>
              <a:t>Supervision fees/compensation</a:t>
            </a:r>
          </a:p>
          <a:p>
            <a:r>
              <a:rPr lang="en-US" sz="1600" dirty="0"/>
              <a:t>Supervisee load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A4DB4F-7250-5B1D-4025-97C9924EB7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316" y="2724346"/>
            <a:ext cx="4253484" cy="3015680"/>
          </a:xfrm>
          <a:solidFill>
            <a:schemeClr val="bg1">
              <a:lumMod val="9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/>
              <a:t>Barriers to supervision</a:t>
            </a:r>
          </a:p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CF93E14-F5F4-FC9F-7C7D-7C52ACCDF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Supervision</a:t>
            </a:r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8473A067-8CA6-2115-4243-B6F914620574}"/>
              </a:ext>
            </a:extLst>
          </p:cNvPr>
          <p:cNvSpPr txBox="1">
            <a:spLocks/>
          </p:cNvSpPr>
          <p:nvPr/>
        </p:nvSpPr>
        <p:spPr>
          <a:xfrm>
            <a:off x="6321552" y="2313432"/>
            <a:ext cx="4270248" cy="410913"/>
          </a:xfrm>
          <a:prstGeom prst="rect">
            <a:avLst/>
          </a:prstGeom>
        </p:spPr>
        <p:txBody>
          <a:bodyPr vert="horz" lIns="91440" tIns="45720" rIns="91440" bIns="45720" rtlCol="0" anchor="b" anchorCtr="1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0" kern="1200" cap="all" spc="1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Study Issues/Questions</a:t>
            </a:r>
          </a:p>
        </p:txBody>
      </p:sp>
    </p:spTree>
    <p:extLst>
      <p:ext uri="{BB962C8B-B14F-4D97-AF65-F5344CB8AC3E}">
        <p14:creationId xmlns:p14="http://schemas.microsoft.com/office/powerpoint/2010/main" val="175729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0F8FF-5B6B-DB60-B632-8E1E1B856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Email OPR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7818E-415C-87A5-7976-D3E31D467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3274423"/>
            <a:ext cx="7729728" cy="2465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sos.opr.comments@vermont.gov</a:t>
            </a:r>
          </a:p>
        </p:txBody>
      </p:sp>
    </p:spTree>
    <p:extLst>
      <p:ext uri="{BB962C8B-B14F-4D97-AF65-F5344CB8AC3E}">
        <p14:creationId xmlns:p14="http://schemas.microsoft.com/office/powerpoint/2010/main" val="875780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CA606-5FAD-6A4E-0CC1-982523F57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FCE8-CB3B-6BCE-3E09-C609DE7C3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 117 Review</a:t>
            </a:r>
          </a:p>
          <a:p>
            <a:r>
              <a:rPr lang="en-US" dirty="0"/>
              <a:t>Kickoff Meeting Review</a:t>
            </a:r>
          </a:p>
          <a:p>
            <a:r>
              <a:rPr lang="en-US" dirty="0"/>
              <a:t>Study Goals Discussion</a:t>
            </a:r>
          </a:p>
        </p:txBody>
      </p:sp>
    </p:spTree>
    <p:extLst>
      <p:ext uri="{BB962C8B-B14F-4D97-AF65-F5344CB8AC3E}">
        <p14:creationId xmlns:p14="http://schemas.microsoft.com/office/powerpoint/2010/main" val="54680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BA8C16A-204B-BF4B-B0F0-819B845442F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7413"/>
            <a:ext cx="6096000" cy="6096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5856DF-F895-5CD8-5DE2-D5A03F839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822948"/>
            <a:ext cx="4486656" cy="1141497"/>
          </a:xfrm>
        </p:spPr>
        <p:txBody>
          <a:bodyPr/>
          <a:lstStyle/>
          <a:p>
            <a:r>
              <a:rPr lang="en-US" cap="none" spc="0" dirty="0">
                <a:latin typeface="+mn-lt"/>
                <a:cs typeface="Calibri" panose="020F0502020204030204" pitchFamily="34" charset="0"/>
              </a:rPr>
              <a:t>ACT 117 of 2022</a:t>
            </a:r>
            <a:endParaRPr lang="en-US" spc="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BA83D-12FA-1E32-DB4E-77AF33088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cs typeface="Calibri" panose="020F0502020204030204" pitchFamily="34" charset="0"/>
              </a:rPr>
              <a:t>The Office of Professional Regulation shall conduct a study on: </a:t>
            </a:r>
            <a:br>
              <a:rPr lang="en-US" dirty="0">
                <a:cs typeface="Calibri" panose="020F0502020204030204" pitchFamily="34" charset="0"/>
              </a:rPr>
            </a:br>
            <a:endParaRPr lang="en-US" dirty="0"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cs typeface="Calibri" panose="020F0502020204030204" pitchFamily="34" charset="0"/>
              </a:rPr>
              <a:t>The possibility of streamlining the licensure of mental health professionals</a:t>
            </a:r>
          </a:p>
          <a:p>
            <a:pPr lvl="3"/>
            <a:r>
              <a:rPr lang="en-US" dirty="0">
                <a:cs typeface="Calibri" panose="020F0502020204030204" pitchFamily="34" charset="0"/>
              </a:rPr>
              <a:t>Review requirements and processes for mental health licensure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hether additional regulation of supervisors for professionals-in-training is necessary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cs typeface="Calibri" panose="020F0502020204030204" pitchFamily="34" charset="0"/>
              </a:rPr>
              <a:t>The barriers to entry into mental health professions for marginalized groups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800" dirty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cs typeface="Calibri" panose="020F0502020204030204" pitchFamily="34" charset="0"/>
              </a:rPr>
              <a:t>OPR shall submit findings and recommendations on or before December 15, 2024. 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A4AC34-EF73-D790-5D02-062421C855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15568" y="4129038"/>
            <a:ext cx="3794760" cy="53440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Available here: Section 8 (page 8)</a:t>
            </a:r>
            <a:endParaRPr lang="en-US" dirty="0">
              <a:solidFill>
                <a:srgbClr val="0070C0"/>
              </a:solidFill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25F46C-2115-480D-B418-3058D8B1F1E7}"/>
              </a:ext>
            </a:extLst>
          </p:cNvPr>
          <p:cNvSpPr/>
          <p:nvPr/>
        </p:nvSpPr>
        <p:spPr>
          <a:xfrm>
            <a:off x="6228080" y="101600"/>
            <a:ext cx="5831840" cy="6624320"/>
          </a:xfrm>
          <a:prstGeom prst="rect">
            <a:avLst/>
          </a:prstGeom>
          <a:noFill/>
          <a:ln w="269875">
            <a:solidFill>
              <a:srgbClr val="4A535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614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B4A5AC-0EC9-E40E-ABD1-34642615B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Sept. 30</a:t>
            </a:r>
            <a:r>
              <a:rPr lang="en-US" baseline="30000" dirty="0"/>
              <a:t>th</a:t>
            </a:r>
            <a:r>
              <a:rPr lang="en-US" dirty="0"/>
              <a:t> Kickoff meeting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B62A6-8271-E27F-CEAB-D2726A8A7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b="1">
                <a:solidFill>
                  <a:srgbClr val="404040"/>
                </a:solidFill>
              </a:rPr>
              <a:t>Licensing Study introductory meeting September 30</a:t>
            </a:r>
            <a:r>
              <a:rPr lang="en-US" b="1" baseline="30000">
                <a:solidFill>
                  <a:srgbClr val="404040"/>
                </a:solidFill>
              </a:rPr>
              <a:t>th</a:t>
            </a:r>
          </a:p>
          <a:p>
            <a:pPr>
              <a:lnSpc>
                <a:spcPct val="90000"/>
              </a:lnSpc>
            </a:pPr>
            <a:endParaRPr lang="en-US">
              <a:solidFill>
                <a:srgbClr val="40404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b="1">
                <a:solidFill>
                  <a:srgbClr val="404040"/>
                </a:solidFill>
              </a:rPr>
              <a:t>Major Feedback – </a:t>
            </a:r>
          </a:p>
          <a:p>
            <a:pPr marL="571500" lvl="1" indent="-342900">
              <a:lnSpc>
                <a:spcPct val="90000"/>
              </a:lnSpc>
              <a:buFont typeface="+mj-lt"/>
              <a:buAutoNum type="arabicPeriod"/>
            </a:pPr>
            <a:r>
              <a:rPr lang="en-US">
                <a:solidFill>
                  <a:srgbClr val="404040"/>
                </a:solidFill>
              </a:rPr>
              <a:t>OPR needs to perform more outreach beyond email invitations 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rgbClr val="404040"/>
                </a:solidFill>
              </a:rPr>
              <a:t>In response OPR conducted phoned over 40 individuals/organizations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rgbClr val="404040"/>
                </a:solidFill>
              </a:rPr>
              <a:t>October 4</a:t>
            </a:r>
            <a:r>
              <a:rPr lang="en-US" baseline="30000">
                <a:solidFill>
                  <a:srgbClr val="404040"/>
                </a:solidFill>
              </a:rPr>
              <a:t>th</a:t>
            </a:r>
            <a:r>
              <a:rPr lang="en-US">
                <a:solidFill>
                  <a:srgbClr val="404040"/>
                </a:solidFill>
              </a:rPr>
              <a:t> sub-meeting on outreach strategies and contacts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rgbClr val="404040"/>
                </a:solidFill>
              </a:rPr>
              <a:t>Additional outreach is still ongoing – we welcome more suggestions!</a:t>
            </a:r>
          </a:p>
          <a:p>
            <a:pPr marL="571500" lvl="1" indent="-342900">
              <a:lnSpc>
                <a:spcPct val="90000"/>
              </a:lnSpc>
              <a:buFont typeface="+mj-lt"/>
              <a:buAutoNum type="arabicPeriod"/>
            </a:pPr>
            <a:r>
              <a:rPr lang="en-US">
                <a:solidFill>
                  <a:srgbClr val="404040"/>
                </a:solidFill>
              </a:rPr>
              <a:t>A discussion on study questions, goals, and scope must precede study design </a:t>
            </a:r>
          </a:p>
        </p:txBody>
      </p:sp>
    </p:spTree>
    <p:extLst>
      <p:ext uri="{BB962C8B-B14F-4D97-AF65-F5344CB8AC3E}">
        <p14:creationId xmlns:p14="http://schemas.microsoft.com/office/powerpoint/2010/main" val="3352931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AC22BD7-85EC-A70E-166C-AA21581B3E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60978"/>
              </p:ext>
            </p:extLst>
          </p:nvPr>
        </p:nvGraphicFramePr>
        <p:xfrm>
          <a:off x="500743" y="1208314"/>
          <a:ext cx="11408228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8337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C1269-F614-E8C2-6EE5-78CBEE8E2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10/16 Meeting goal: Identify Issues to be addressed by Subcommittees</a:t>
            </a:r>
          </a:p>
        </p:txBody>
      </p:sp>
      <p:graphicFrame>
        <p:nvGraphicFramePr>
          <p:cNvPr id="62" name="Diagram 61">
            <a:extLst>
              <a:ext uri="{FF2B5EF4-FFF2-40B4-BE49-F238E27FC236}">
                <a16:creationId xmlns:a16="http://schemas.microsoft.com/office/drawing/2014/main" id="{28B3294D-52E3-BEC0-011F-FE5CAAEF8E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5106955"/>
              </p:ext>
            </p:extLst>
          </p:nvPr>
        </p:nvGraphicFramePr>
        <p:xfrm>
          <a:off x="2032000" y="2444436"/>
          <a:ext cx="8128000" cy="36938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8494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5937D01-2272-0671-BFDB-671E3A0B8B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2663298"/>
              </p:ext>
            </p:extLst>
          </p:nvPr>
        </p:nvGraphicFramePr>
        <p:xfrm>
          <a:off x="293734" y="226338"/>
          <a:ext cx="11620626" cy="6174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2386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432567-958D-CD5A-0676-A4A992663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4109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Act 117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D72A5-A408-37AE-303B-AC22F604F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83436" y="2724346"/>
            <a:ext cx="4270248" cy="3015680"/>
          </a:xfrm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Licensing barriers for individuals including: </a:t>
            </a:r>
          </a:p>
          <a:p>
            <a:r>
              <a:rPr lang="en-US" sz="1600" dirty="0"/>
              <a:t>BIPOC</a:t>
            </a:r>
          </a:p>
          <a:p>
            <a:r>
              <a:rPr lang="en-US" sz="1600" dirty="0"/>
              <a:t>Refugees and new Americans</a:t>
            </a:r>
          </a:p>
          <a:p>
            <a:r>
              <a:rPr lang="en-US" sz="1600" dirty="0"/>
              <a:t>LGBTQ</a:t>
            </a:r>
          </a:p>
          <a:p>
            <a:r>
              <a:rPr lang="en-US" sz="1600" dirty="0"/>
              <a:t>Low income </a:t>
            </a:r>
          </a:p>
          <a:p>
            <a:r>
              <a:rPr lang="en-US" sz="1600" dirty="0"/>
              <a:t>Individuals with disabilities </a:t>
            </a:r>
          </a:p>
          <a:p>
            <a:r>
              <a:rPr lang="en-US" sz="1600" dirty="0"/>
              <a:t>Individuals with lived mental health and substance use experience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A4DB4F-7250-5B1D-4025-97C9924EB7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316" y="2724346"/>
            <a:ext cx="4253484" cy="3015680"/>
          </a:xfrm>
          <a:solidFill>
            <a:schemeClr val="bg1">
              <a:lumMod val="9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/>
              <a:t>E.g., what does equity mean in mental health professional licensing?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8B5074-5D9D-08FB-9694-92562FB0A4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4109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Study Issues/Questions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CF93E14-F5F4-FC9F-7C7D-7C52ACCDF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to entry</a:t>
            </a:r>
          </a:p>
        </p:txBody>
      </p:sp>
    </p:spTree>
    <p:extLst>
      <p:ext uri="{BB962C8B-B14F-4D97-AF65-F5344CB8AC3E}">
        <p14:creationId xmlns:p14="http://schemas.microsoft.com/office/powerpoint/2010/main" val="2561001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432567-958D-CD5A-0676-A4A992663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4109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Act 117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D72A5-A408-37AE-303B-AC22F604F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83436" y="2724345"/>
            <a:ext cx="4270248" cy="3015679"/>
          </a:xfrm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Possibility of streamlining the licensure, including:</a:t>
            </a:r>
          </a:p>
          <a:p>
            <a:r>
              <a:rPr lang="en-US" sz="1600" dirty="0"/>
              <a:t>Feasibility of creating one mental health license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A4DB4F-7250-5B1D-4025-97C9924EB7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316" y="2724346"/>
            <a:ext cx="4253484" cy="3015680"/>
          </a:xfrm>
          <a:solidFill>
            <a:schemeClr val="bg1">
              <a:lumMod val="9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/>
              <a:t>Barriers to licensure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8B5074-5D9D-08FB-9694-92562FB0A4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4109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Study Issues/Questions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CF93E14-F5F4-FC9F-7C7D-7C52ACCDF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Streamlining</a:t>
            </a:r>
          </a:p>
        </p:txBody>
      </p:sp>
    </p:spTree>
    <p:extLst>
      <p:ext uri="{BB962C8B-B14F-4D97-AF65-F5344CB8AC3E}">
        <p14:creationId xmlns:p14="http://schemas.microsoft.com/office/powerpoint/2010/main" val="122850735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fa183bd7-bcfa-44ed-a537-3bf551eaaa54">
      <Terms xmlns="http://schemas.microsoft.com/office/infopath/2007/PartnerControls"/>
    </lcf76f155ced4ddcb4097134ff3c332f>
    <TaxCatchAll xmlns="83c9a996-c187-4036-9022-0b27f7bfaa9a" xsi:nil="true"/>
    <_ip_UnifiedCompliancePolicyProperties xmlns="http://schemas.microsoft.com/sharepoint/v3" xsi:nil="true"/>
    <Status xmlns="fa183bd7-bcfa-44ed-a537-3bf551eaaa54">Teams</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FE77231E11D943B4A9A3E21D2D631C" ma:contentTypeVersion="19" ma:contentTypeDescription="Create a new document." ma:contentTypeScope="" ma:versionID="7ac51f24448f55d2b825aae21e33a81a">
  <xsd:schema xmlns:xsd="http://www.w3.org/2001/XMLSchema" xmlns:xs="http://www.w3.org/2001/XMLSchema" xmlns:p="http://schemas.microsoft.com/office/2006/metadata/properties" xmlns:ns1="http://schemas.microsoft.com/sharepoint/v3" xmlns:ns2="fa183bd7-bcfa-44ed-a537-3bf551eaaa54" xmlns:ns3="83c9a996-c187-4036-9022-0b27f7bfaa9a" targetNamespace="http://schemas.microsoft.com/office/2006/metadata/properties" ma:root="true" ma:fieldsID="f2851c953bb067f745fe3cfbff6a2c58" ns1:_="" ns2:_="" ns3:_="">
    <xsd:import namespace="http://schemas.microsoft.com/sharepoint/v3"/>
    <xsd:import namespace="fa183bd7-bcfa-44ed-a537-3bf551eaaa54"/>
    <xsd:import namespace="83c9a996-c187-4036-9022-0b27f7bfaa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83bd7-bcfa-44ed-a537-3bf551eaaa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Status" ma:index="18" nillable="true" ma:displayName="Status" ma:default="Teams" ma:description="Describes how far along the ingest process this document currently is" ma:format="Dropdown" ma:internalName="Status">
      <xsd:simpleType>
        <xsd:restriction base="dms:Choice">
          <xsd:enumeration value="Teams"/>
          <xsd:enumeration value="Staging area"/>
          <xsd:enumeration value="VT-ReTain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b405ef0-1b2e-414d-886f-c62305e768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c9a996-c187-4036-9022-0b27f7bfa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f67c4cf-d411-4a6f-9cc0-8ae2d2d270bf}" ma:internalName="TaxCatchAll" ma:showField="CatchAllData" ma:web="83c9a996-c187-4036-9022-0b27f7bfa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7CFBFF-EFAD-4EC8-9099-CE230DDAD43B}">
  <ds:schemaRefs>
    <ds:schemaRef ds:uri="http://purl.org/dc/dcmitype/"/>
    <ds:schemaRef ds:uri="http://schemas.microsoft.com/sharepoint/v3"/>
    <ds:schemaRef ds:uri="http://schemas.microsoft.com/office/2006/documentManagement/types"/>
    <ds:schemaRef ds:uri="83c9a996-c187-4036-9022-0b27f7bfaa9a"/>
    <ds:schemaRef ds:uri="http://purl.org/dc/terms/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fa183bd7-bcfa-44ed-a537-3bf551eaaa54"/>
  </ds:schemaRefs>
</ds:datastoreItem>
</file>

<file path=customXml/itemProps2.xml><?xml version="1.0" encoding="utf-8"?>
<ds:datastoreItem xmlns:ds="http://schemas.openxmlformats.org/officeDocument/2006/customXml" ds:itemID="{43576981-6C7F-416D-84DB-5051D0FBE4A8}"/>
</file>

<file path=customXml/itemProps3.xml><?xml version="1.0" encoding="utf-8"?>
<ds:datastoreItem xmlns:ds="http://schemas.openxmlformats.org/officeDocument/2006/customXml" ds:itemID="{A3587668-9C2A-45CC-A066-7F70EFE79E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2413</TotalTime>
  <Words>567</Words>
  <Application>Microsoft Office PowerPoint</Application>
  <PresentationFormat>Widescreen</PresentationFormat>
  <Paragraphs>108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Gill Sans MT</vt:lpstr>
      <vt:lpstr>Symbol</vt:lpstr>
      <vt:lpstr>Parcel</vt:lpstr>
      <vt:lpstr>Mental Health Professional Licensing  Study</vt:lpstr>
      <vt:lpstr>Agenda</vt:lpstr>
      <vt:lpstr>ACT 117 of 2022</vt:lpstr>
      <vt:lpstr>Sept. 30th Kickoff meeting notes</vt:lpstr>
      <vt:lpstr>PowerPoint Presentation</vt:lpstr>
      <vt:lpstr>10/16 Meeting goal: Identify Issues to be addressed by Subcommittees</vt:lpstr>
      <vt:lpstr>PowerPoint Presentation</vt:lpstr>
      <vt:lpstr>Barriers to entry</vt:lpstr>
      <vt:lpstr>Streamlining</vt:lpstr>
      <vt:lpstr>Supervision</vt:lpstr>
      <vt:lpstr>Email OPR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Bruce, Dylan</dc:creator>
  <cp:lastModifiedBy>Bruce, Dylan</cp:lastModifiedBy>
  <cp:revision>5</cp:revision>
  <dcterms:created xsi:type="dcterms:W3CDTF">2023-04-26T13:39:08Z</dcterms:created>
  <dcterms:modified xsi:type="dcterms:W3CDTF">2023-10-16T19:23:22Z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0x01010094FE77231E11D943B4A9A3E21D2D631C</vt:lpwstr>
  </property>
  <property fmtid="{D5CDD505-2E9C-101B-9397-08002B2CF9AE}" pid="3" name="MediaServiceImageTags">
    <vt:lpwstr/>
  </property>
</Properties>
</file>